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96" r:id="rId5"/>
    <p:sldId id="272" r:id="rId6"/>
    <p:sldId id="286" r:id="rId7"/>
    <p:sldId id="274" r:id="rId8"/>
    <p:sldId id="275" r:id="rId9"/>
    <p:sldId id="287" r:id="rId10"/>
    <p:sldId id="260" r:id="rId11"/>
    <p:sldId id="288" r:id="rId12"/>
    <p:sldId id="289" r:id="rId13"/>
    <p:sldId id="290" r:id="rId14"/>
    <p:sldId id="269" r:id="rId15"/>
  </p:sldIdLst>
  <p:sldSz cx="12192000" cy="6858000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72E7FE"/>
    <a:srgbClr val="0000CC"/>
    <a:srgbClr val="B554FE"/>
    <a:srgbClr val="FD634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74DFA-B0D4-4572-959A-D879B5D59175}" v="1" dt="2024-01-15T14:08:22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400" autoAdjust="0"/>
  </p:normalViewPr>
  <p:slideViewPr>
    <p:cSldViewPr snapToGrid="0">
      <p:cViewPr varScale="1">
        <p:scale>
          <a:sx n="107" d="100"/>
          <a:sy n="10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sten Bergmühl" userId="1362083b-929c-4c10-97c2-6d03427e17b6" providerId="ADAL" clId="{72774DFA-B0D4-4572-959A-D879B5D59175}"/>
    <pc:docChg chg="custSel modSld">
      <pc:chgData name="Torsten Bergmühl" userId="1362083b-929c-4c10-97c2-6d03427e17b6" providerId="ADAL" clId="{72774DFA-B0D4-4572-959A-D879B5D59175}" dt="2024-01-15T14:08:22.111" v="1" actId="27636"/>
      <pc:docMkLst>
        <pc:docMk/>
      </pc:docMkLst>
      <pc:sldChg chg="modSp">
        <pc:chgData name="Torsten Bergmühl" userId="1362083b-929c-4c10-97c2-6d03427e17b6" providerId="ADAL" clId="{72774DFA-B0D4-4572-959A-D879B5D59175}" dt="2024-01-15T14:08:22.036" v="0" actId="20577"/>
        <pc:sldMkLst>
          <pc:docMk/>
          <pc:sldMk cId="3001519281" sldId="274"/>
        </pc:sldMkLst>
        <pc:spChg chg="mod">
          <ac:chgData name="Torsten Bergmühl" userId="1362083b-929c-4c10-97c2-6d03427e17b6" providerId="ADAL" clId="{72774DFA-B0D4-4572-959A-D879B5D59175}" dt="2024-01-15T14:08:22.036" v="0" actId="20577"/>
          <ac:spMkLst>
            <pc:docMk/>
            <pc:sldMk cId="3001519281" sldId="274"/>
            <ac:spMk id="3" creationId="{46B79B86-3DC3-4E95-BD09-E8CF73395D96}"/>
          </ac:spMkLst>
        </pc:spChg>
      </pc:sldChg>
      <pc:sldChg chg="modSp mod">
        <pc:chgData name="Torsten Bergmühl" userId="1362083b-929c-4c10-97c2-6d03427e17b6" providerId="ADAL" clId="{72774DFA-B0D4-4572-959A-D879B5D59175}" dt="2024-01-15T14:08:22.111" v="1" actId="27636"/>
        <pc:sldMkLst>
          <pc:docMk/>
          <pc:sldMk cId="3737628577" sldId="296"/>
        </pc:sldMkLst>
        <pc:spChg chg="mod">
          <ac:chgData name="Torsten Bergmühl" userId="1362083b-929c-4c10-97c2-6d03427e17b6" providerId="ADAL" clId="{72774DFA-B0D4-4572-959A-D879B5D59175}" dt="2024-01-15T14:08:22.111" v="1" actId="27636"/>
          <ac:spMkLst>
            <pc:docMk/>
            <pc:sldMk cId="3737628577" sldId="296"/>
            <ac:spMk id="6" creationId="{98DC9659-E20F-4B29-9016-1BD7EFC4CA7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F3E4B-AA2B-4BE4-ADA8-C5CBB7AFF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ACFAAB-50AE-48B8-8E79-B0659548D11F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de-DE" dirty="0">
              <a:solidFill>
                <a:schemeClr val="bg1"/>
              </a:solidFill>
              <a:latin typeface="+mj-lt"/>
            </a:rPr>
            <a:t>Kognitive Aspekte</a:t>
          </a:r>
        </a:p>
      </dgm:t>
    </dgm:pt>
    <dgm:pt modelId="{1E17B48A-B758-4501-AB89-B14C2E110877}" type="parTrans" cxnId="{1934222B-922C-499A-9E04-2D8703DA4380}">
      <dgm:prSet/>
      <dgm:spPr/>
      <dgm:t>
        <a:bodyPr/>
        <a:lstStyle/>
        <a:p>
          <a:endParaRPr lang="de-DE"/>
        </a:p>
      </dgm:t>
    </dgm:pt>
    <dgm:pt modelId="{FE2D14DB-09DF-4101-A615-B327A636D3C4}" type="sibTrans" cxnId="{1934222B-922C-499A-9E04-2D8703DA4380}">
      <dgm:prSet/>
      <dgm:spPr/>
      <dgm:t>
        <a:bodyPr/>
        <a:lstStyle/>
        <a:p>
          <a:endParaRPr lang="de-DE"/>
        </a:p>
      </dgm:t>
    </dgm:pt>
    <dgm:pt modelId="{2629AE27-389B-4B5A-98EA-F2FB27713661}">
      <dgm:prSet phldrT="[Tex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e-DE" sz="2000" kern="1200" dirty="0">
              <a:solidFill>
                <a:schemeClr val="tx1"/>
              </a:solidFill>
              <a:latin typeface="+mj-lt"/>
            </a:rPr>
            <a:t>überschaubare </a:t>
          </a:r>
          <a:r>
            <a:rPr lang="de-DE" sz="20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Mengen</a:t>
          </a:r>
          <a:r>
            <a:rPr lang="de-DE" sz="2000" kern="1200" dirty="0">
              <a:solidFill>
                <a:schemeClr val="tx1"/>
              </a:solidFill>
              <a:latin typeface="+mj-lt"/>
            </a:rPr>
            <a:t> erfassen</a:t>
          </a:r>
        </a:p>
      </dgm:t>
    </dgm:pt>
    <dgm:pt modelId="{0018C1CD-A306-4266-B1A7-77313188705B}" type="parTrans" cxnId="{C07DA179-BC5C-46C2-BC30-D879C850D3C7}">
      <dgm:prSet/>
      <dgm:spPr>
        <a:ln>
          <a:solidFill>
            <a:srgbClr val="FF0000"/>
          </a:solidFill>
        </a:ln>
      </dgm:spPr>
      <dgm:t>
        <a:bodyPr/>
        <a:lstStyle/>
        <a:p>
          <a:endParaRPr lang="de-DE"/>
        </a:p>
      </dgm:t>
    </dgm:pt>
    <dgm:pt modelId="{ECC72A1C-9332-42DA-B419-4030F3E3D454}" type="sibTrans" cxnId="{C07DA179-BC5C-46C2-BC30-D879C850D3C7}">
      <dgm:prSet/>
      <dgm:spPr/>
      <dgm:t>
        <a:bodyPr/>
        <a:lstStyle/>
        <a:p>
          <a:endParaRPr lang="de-DE"/>
        </a:p>
      </dgm:t>
    </dgm:pt>
    <dgm:pt modelId="{A68740FD-99C7-47CD-982D-B49504861A5F}">
      <dgm:prSet phldrT="[Text]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Sprache und Artikulation</a:t>
          </a:r>
        </a:p>
      </dgm:t>
    </dgm:pt>
    <dgm:pt modelId="{6BB106C3-E3B9-4DAB-ADFA-C0A2E0615BDE}" type="parTrans" cxnId="{9A114113-6EAB-43CE-BF19-2A0ADF735618}">
      <dgm:prSet/>
      <dgm:spPr>
        <a:ln>
          <a:solidFill>
            <a:srgbClr val="FF0000"/>
          </a:solidFill>
        </a:ln>
      </dgm:spPr>
      <dgm:t>
        <a:bodyPr/>
        <a:lstStyle/>
        <a:p>
          <a:endParaRPr lang="de-DE"/>
        </a:p>
      </dgm:t>
    </dgm:pt>
    <dgm:pt modelId="{A324314E-E30E-4A54-98A0-21802F6AC27D}" type="sibTrans" cxnId="{9A114113-6EAB-43CE-BF19-2A0ADF735618}">
      <dgm:prSet/>
      <dgm:spPr/>
      <dgm:t>
        <a:bodyPr/>
        <a:lstStyle/>
        <a:p>
          <a:endParaRPr lang="de-DE"/>
        </a:p>
      </dgm:t>
    </dgm:pt>
    <dgm:pt modelId="{754693DA-E5F8-4D24-B4B7-9846666E85AB}">
      <dgm:prSet phldrT="[Text]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Merkfähigkeit</a:t>
          </a:r>
        </a:p>
      </dgm:t>
    </dgm:pt>
    <dgm:pt modelId="{D7990554-C881-469E-8E51-49FFBA0403EA}" type="parTrans" cxnId="{B4762E3F-E423-4972-888B-0440814198DD}">
      <dgm:prSet/>
      <dgm:spPr>
        <a:ln>
          <a:solidFill>
            <a:srgbClr val="FF0000"/>
          </a:solidFill>
        </a:ln>
      </dgm:spPr>
      <dgm:t>
        <a:bodyPr/>
        <a:lstStyle/>
        <a:p>
          <a:endParaRPr lang="de-DE"/>
        </a:p>
      </dgm:t>
    </dgm:pt>
    <dgm:pt modelId="{C7D52E82-B439-42C5-B727-88086DDD152C}" type="sibTrans" cxnId="{B4762E3F-E423-4972-888B-0440814198DD}">
      <dgm:prSet/>
      <dgm:spPr/>
      <dgm:t>
        <a:bodyPr/>
        <a:lstStyle/>
        <a:p>
          <a:endParaRPr lang="de-DE"/>
        </a:p>
      </dgm:t>
    </dgm:pt>
    <dgm:pt modelId="{9EF0637E-AABB-4765-A024-B6E377138C26}">
      <dgm:prSet phldrT="[Text]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Formen und Farben erkennen</a:t>
          </a:r>
        </a:p>
      </dgm:t>
    </dgm:pt>
    <dgm:pt modelId="{ED261CBB-6086-43AD-B540-8F9C5D3A3780}" type="parTrans" cxnId="{BAB8ACA3-FDAD-4544-9782-3998148944C3}">
      <dgm:prSet/>
      <dgm:spPr>
        <a:ln>
          <a:solidFill>
            <a:srgbClr val="FF0000"/>
          </a:solidFill>
        </a:ln>
      </dgm:spPr>
      <dgm:t>
        <a:bodyPr/>
        <a:lstStyle/>
        <a:p>
          <a:endParaRPr lang="de-DE"/>
        </a:p>
      </dgm:t>
    </dgm:pt>
    <dgm:pt modelId="{87493362-5CB9-4021-B9B4-397741FE1C3F}" type="sibTrans" cxnId="{BAB8ACA3-FDAD-4544-9782-3998148944C3}">
      <dgm:prSet/>
      <dgm:spPr/>
      <dgm:t>
        <a:bodyPr/>
        <a:lstStyle/>
        <a:p>
          <a:endParaRPr lang="de-DE"/>
        </a:p>
      </dgm:t>
    </dgm:pt>
    <dgm:pt modelId="{73C3E19A-F605-48D2-BF76-7AC9A38A4F76}" type="pres">
      <dgm:prSet presAssocID="{77BF3E4B-AA2B-4BE4-ADA8-C5CBB7AFF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A8FF8B-7FE7-4DF7-A013-E55B267B5556}" type="pres">
      <dgm:prSet presAssocID="{CDACFAAB-50AE-48B8-8E79-B0659548D11F}" presName="hierRoot1" presStyleCnt="0">
        <dgm:presLayoutVars>
          <dgm:hierBranch val="init"/>
        </dgm:presLayoutVars>
      </dgm:prSet>
      <dgm:spPr/>
    </dgm:pt>
    <dgm:pt modelId="{3EAFFEA3-3EF2-4673-B666-FDE2F113F031}" type="pres">
      <dgm:prSet presAssocID="{CDACFAAB-50AE-48B8-8E79-B0659548D11F}" presName="rootComposite1" presStyleCnt="0"/>
      <dgm:spPr/>
    </dgm:pt>
    <dgm:pt modelId="{A546A073-DA35-4721-B3CA-A6438403DA72}" type="pres">
      <dgm:prSet presAssocID="{CDACFAAB-50AE-48B8-8E79-B0659548D11F}" presName="rootText1" presStyleLbl="node0" presStyleIdx="0" presStyleCnt="1">
        <dgm:presLayoutVars>
          <dgm:chPref val="3"/>
        </dgm:presLayoutVars>
      </dgm:prSet>
      <dgm:spPr/>
    </dgm:pt>
    <dgm:pt modelId="{F49FD555-5ACF-4BCF-81DB-AE3BF5ED95B7}" type="pres">
      <dgm:prSet presAssocID="{CDACFAAB-50AE-48B8-8E79-B0659548D11F}" presName="rootConnector1" presStyleLbl="node1" presStyleIdx="0" presStyleCnt="0"/>
      <dgm:spPr/>
    </dgm:pt>
    <dgm:pt modelId="{DAE6C247-8174-4F9D-A04A-66DD0B8C8563}" type="pres">
      <dgm:prSet presAssocID="{CDACFAAB-50AE-48B8-8E79-B0659548D11F}" presName="hierChild2" presStyleCnt="0"/>
      <dgm:spPr/>
    </dgm:pt>
    <dgm:pt modelId="{86938BBD-1957-4DB9-BFE7-95D474DBF065}" type="pres">
      <dgm:prSet presAssocID="{0018C1CD-A306-4266-B1A7-77313188705B}" presName="Name37" presStyleLbl="parChTrans1D2" presStyleIdx="0" presStyleCnt="4"/>
      <dgm:spPr/>
    </dgm:pt>
    <dgm:pt modelId="{449B638F-D67D-4CFF-8E67-76B3E5C7A92F}" type="pres">
      <dgm:prSet presAssocID="{2629AE27-389B-4B5A-98EA-F2FB27713661}" presName="hierRoot2" presStyleCnt="0">
        <dgm:presLayoutVars>
          <dgm:hierBranch val="init"/>
        </dgm:presLayoutVars>
      </dgm:prSet>
      <dgm:spPr/>
    </dgm:pt>
    <dgm:pt modelId="{66C6CE6A-FF46-4CF2-97AF-B3B71D7948E0}" type="pres">
      <dgm:prSet presAssocID="{2629AE27-389B-4B5A-98EA-F2FB27713661}" presName="rootComposite" presStyleCnt="0"/>
      <dgm:spPr/>
    </dgm:pt>
    <dgm:pt modelId="{FFFFF37B-B93F-470E-8D16-D0C08EF4A7AC}" type="pres">
      <dgm:prSet presAssocID="{2629AE27-389B-4B5A-98EA-F2FB27713661}" presName="rootText" presStyleLbl="node2" presStyleIdx="0" presStyleCnt="4">
        <dgm:presLayoutVars>
          <dgm:chPref val="3"/>
        </dgm:presLayoutVars>
      </dgm:prSet>
      <dgm:spPr/>
    </dgm:pt>
    <dgm:pt modelId="{F43D2EFA-A9F0-47E2-BB1C-24544D5482CE}" type="pres">
      <dgm:prSet presAssocID="{2629AE27-389B-4B5A-98EA-F2FB27713661}" presName="rootConnector" presStyleLbl="node2" presStyleIdx="0" presStyleCnt="4"/>
      <dgm:spPr/>
    </dgm:pt>
    <dgm:pt modelId="{900EF027-66FF-4354-A435-3155F40166BD}" type="pres">
      <dgm:prSet presAssocID="{2629AE27-389B-4B5A-98EA-F2FB27713661}" presName="hierChild4" presStyleCnt="0"/>
      <dgm:spPr/>
    </dgm:pt>
    <dgm:pt modelId="{854A3E65-4D5A-4A86-B7CA-1DDC4CC2E794}" type="pres">
      <dgm:prSet presAssocID="{2629AE27-389B-4B5A-98EA-F2FB27713661}" presName="hierChild5" presStyleCnt="0"/>
      <dgm:spPr/>
    </dgm:pt>
    <dgm:pt modelId="{D878A551-521B-48E8-9D9D-A8BE129543C1}" type="pres">
      <dgm:prSet presAssocID="{6BB106C3-E3B9-4DAB-ADFA-C0A2E0615BDE}" presName="Name37" presStyleLbl="parChTrans1D2" presStyleIdx="1" presStyleCnt="4"/>
      <dgm:spPr/>
    </dgm:pt>
    <dgm:pt modelId="{0A010FF5-1249-4F64-8CDB-BE6765DD7788}" type="pres">
      <dgm:prSet presAssocID="{A68740FD-99C7-47CD-982D-B49504861A5F}" presName="hierRoot2" presStyleCnt="0">
        <dgm:presLayoutVars>
          <dgm:hierBranch val="init"/>
        </dgm:presLayoutVars>
      </dgm:prSet>
      <dgm:spPr/>
    </dgm:pt>
    <dgm:pt modelId="{D60BE3EA-38DE-4456-89B5-6756DA657211}" type="pres">
      <dgm:prSet presAssocID="{A68740FD-99C7-47CD-982D-B49504861A5F}" presName="rootComposite" presStyleCnt="0"/>
      <dgm:spPr/>
    </dgm:pt>
    <dgm:pt modelId="{D3DCFB45-0755-4C86-BEB4-EFC411DE9137}" type="pres">
      <dgm:prSet presAssocID="{A68740FD-99C7-47CD-982D-B49504861A5F}" presName="rootText" presStyleLbl="node2" presStyleIdx="1" presStyleCnt="4">
        <dgm:presLayoutVars>
          <dgm:chPref val="3"/>
        </dgm:presLayoutVars>
      </dgm:prSet>
      <dgm:spPr/>
    </dgm:pt>
    <dgm:pt modelId="{0520BE63-6CDE-4EF7-A552-46673C00ABBA}" type="pres">
      <dgm:prSet presAssocID="{A68740FD-99C7-47CD-982D-B49504861A5F}" presName="rootConnector" presStyleLbl="node2" presStyleIdx="1" presStyleCnt="4"/>
      <dgm:spPr/>
    </dgm:pt>
    <dgm:pt modelId="{88DB7B3E-3039-4543-A774-79C2643029D8}" type="pres">
      <dgm:prSet presAssocID="{A68740FD-99C7-47CD-982D-B49504861A5F}" presName="hierChild4" presStyleCnt="0"/>
      <dgm:spPr/>
    </dgm:pt>
    <dgm:pt modelId="{D24870F1-7A7B-4A63-A046-A8FF26EF7885}" type="pres">
      <dgm:prSet presAssocID="{A68740FD-99C7-47CD-982D-B49504861A5F}" presName="hierChild5" presStyleCnt="0"/>
      <dgm:spPr/>
    </dgm:pt>
    <dgm:pt modelId="{FC1601E5-A28E-4025-8572-FA17F9D8C365}" type="pres">
      <dgm:prSet presAssocID="{D7990554-C881-469E-8E51-49FFBA0403EA}" presName="Name37" presStyleLbl="parChTrans1D2" presStyleIdx="2" presStyleCnt="4"/>
      <dgm:spPr/>
    </dgm:pt>
    <dgm:pt modelId="{9BB4CABF-114F-4DC5-92AD-071BA4CC90E6}" type="pres">
      <dgm:prSet presAssocID="{754693DA-E5F8-4D24-B4B7-9846666E85AB}" presName="hierRoot2" presStyleCnt="0">
        <dgm:presLayoutVars>
          <dgm:hierBranch val="init"/>
        </dgm:presLayoutVars>
      </dgm:prSet>
      <dgm:spPr/>
    </dgm:pt>
    <dgm:pt modelId="{42F44476-B066-4381-ADEB-2EFF8EA2D6F1}" type="pres">
      <dgm:prSet presAssocID="{754693DA-E5F8-4D24-B4B7-9846666E85AB}" presName="rootComposite" presStyleCnt="0"/>
      <dgm:spPr/>
    </dgm:pt>
    <dgm:pt modelId="{540FAFEE-30E3-434D-8576-13F564C7B581}" type="pres">
      <dgm:prSet presAssocID="{754693DA-E5F8-4D24-B4B7-9846666E85AB}" presName="rootText" presStyleLbl="node2" presStyleIdx="2" presStyleCnt="4">
        <dgm:presLayoutVars>
          <dgm:chPref val="3"/>
        </dgm:presLayoutVars>
      </dgm:prSet>
      <dgm:spPr/>
    </dgm:pt>
    <dgm:pt modelId="{A923937D-8FAB-45AF-974D-7271D8F01910}" type="pres">
      <dgm:prSet presAssocID="{754693DA-E5F8-4D24-B4B7-9846666E85AB}" presName="rootConnector" presStyleLbl="node2" presStyleIdx="2" presStyleCnt="4"/>
      <dgm:spPr/>
    </dgm:pt>
    <dgm:pt modelId="{556779D2-2361-4437-B9B8-D587EC616EEC}" type="pres">
      <dgm:prSet presAssocID="{754693DA-E5F8-4D24-B4B7-9846666E85AB}" presName="hierChild4" presStyleCnt="0"/>
      <dgm:spPr/>
    </dgm:pt>
    <dgm:pt modelId="{92AFCB40-ACFE-41E5-B1AE-DD3E4DD01E81}" type="pres">
      <dgm:prSet presAssocID="{754693DA-E5F8-4D24-B4B7-9846666E85AB}" presName="hierChild5" presStyleCnt="0"/>
      <dgm:spPr/>
    </dgm:pt>
    <dgm:pt modelId="{EB087429-F2BF-4987-90E8-D1BE64C8698F}" type="pres">
      <dgm:prSet presAssocID="{ED261CBB-6086-43AD-B540-8F9C5D3A3780}" presName="Name37" presStyleLbl="parChTrans1D2" presStyleIdx="3" presStyleCnt="4"/>
      <dgm:spPr/>
    </dgm:pt>
    <dgm:pt modelId="{3598DAA6-1C53-4D73-90F8-274F071B9C11}" type="pres">
      <dgm:prSet presAssocID="{9EF0637E-AABB-4765-A024-B6E377138C26}" presName="hierRoot2" presStyleCnt="0">
        <dgm:presLayoutVars>
          <dgm:hierBranch val="init"/>
        </dgm:presLayoutVars>
      </dgm:prSet>
      <dgm:spPr/>
    </dgm:pt>
    <dgm:pt modelId="{54B62240-3290-4860-8E58-F126B871CE92}" type="pres">
      <dgm:prSet presAssocID="{9EF0637E-AABB-4765-A024-B6E377138C26}" presName="rootComposite" presStyleCnt="0"/>
      <dgm:spPr/>
    </dgm:pt>
    <dgm:pt modelId="{611AA4AA-E505-488E-8E18-445434839D92}" type="pres">
      <dgm:prSet presAssocID="{9EF0637E-AABB-4765-A024-B6E377138C26}" presName="rootText" presStyleLbl="node2" presStyleIdx="3" presStyleCnt="4">
        <dgm:presLayoutVars>
          <dgm:chPref val="3"/>
        </dgm:presLayoutVars>
      </dgm:prSet>
      <dgm:spPr/>
    </dgm:pt>
    <dgm:pt modelId="{68B68543-BACE-4851-9511-37D74D0EBEEF}" type="pres">
      <dgm:prSet presAssocID="{9EF0637E-AABB-4765-A024-B6E377138C26}" presName="rootConnector" presStyleLbl="node2" presStyleIdx="3" presStyleCnt="4"/>
      <dgm:spPr/>
    </dgm:pt>
    <dgm:pt modelId="{20DCA91D-6F50-4B83-9D61-17204081F7F6}" type="pres">
      <dgm:prSet presAssocID="{9EF0637E-AABB-4765-A024-B6E377138C26}" presName="hierChild4" presStyleCnt="0"/>
      <dgm:spPr/>
    </dgm:pt>
    <dgm:pt modelId="{F3D2C6AF-CB29-4E22-823E-AC7E5D4F6903}" type="pres">
      <dgm:prSet presAssocID="{9EF0637E-AABB-4765-A024-B6E377138C26}" presName="hierChild5" presStyleCnt="0"/>
      <dgm:spPr/>
    </dgm:pt>
    <dgm:pt modelId="{BC26FDBC-0B0E-4706-930B-10F5F00F0CD9}" type="pres">
      <dgm:prSet presAssocID="{CDACFAAB-50AE-48B8-8E79-B0659548D11F}" presName="hierChild3" presStyleCnt="0"/>
      <dgm:spPr/>
    </dgm:pt>
  </dgm:ptLst>
  <dgm:cxnLst>
    <dgm:cxn modelId="{99AF6605-6437-4FE6-9192-1014A83557C8}" type="presOf" srcId="{0018C1CD-A306-4266-B1A7-77313188705B}" destId="{86938BBD-1957-4DB9-BFE7-95D474DBF065}" srcOrd="0" destOrd="0" presId="urn:microsoft.com/office/officeart/2005/8/layout/orgChart1"/>
    <dgm:cxn modelId="{7919CC05-4E76-4AC6-95C9-E13712E18C9D}" type="presOf" srcId="{D7990554-C881-469E-8E51-49FFBA0403EA}" destId="{FC1601E5-A28E-4025-8572-FA17F9D8C365}" srcOrd="0" destOrd="0" presId="urn:microsoft.com/office/officeart/2005/8/layout/orgChart1"/>
    <dgm:cxn modelId="{2C520A0D-DC55-438C-8663-7E35ECC3F686}" type="presOf" srcId="{9EF0637E-AABB-4765-A024-B6E377138C26}" destId="{611AA4AA-E505-488E-8E18-445434839D92}" srcOrd="0" destOrd="0" presId="urn:microsoft.com/office/officeart/2005/8/layout/orgChart1"/>
    <dgm:cxn modelId="{9A114113-6EAB-43CE-BF19-2A0ADF735618}" srcId="{CDACFAAB-50AE-48B8-8E79-B0659548D11F}" destId="{A68740FD-99C7-47CD-982D-B49504861A5F}" srcOrd="1" destOrd="0" parTransId="{6BB106C3-E3B9-4DAB-ADFA-C0A2E0615BDE}" sibTransId="{A324314E-E30E-4A54-98A0-21802F6AC27D}"/>
    <dgm:cxn modelId="{41998F13-7C19-4E73-9879-C4978845653E}" type="presOf" srcId="{CDACFAAB-50AE-48B8-8E79-B0659548D11F}" destId="{A546A073-DA35-4721-B3CA-A6438403DA72}" srcOrd="0" destOrd="0" presId="urn:microsoft.com/office/officeart/2005/8/layout/orgChart1"/>
    <dgm:cxn modelId="{2E51721F-CC63-45FB-B877-B0577D95C80C}" type="presOf" srcId="{6BB106C3-E3B9-4DAB-ADFA-C0A2E0615BDE}" destId="{D878A551-521B-48E8-9D9D-A8BE129543C1}" srcOrd="0" destOrd="0" presId="urn:microsoft.com/office/officeart/2005/8/layout/orgChart1"/>
    <dgm:cxn modelId="{06B99A1F-81A8-4250-9EED-2571C7A789F3}" type="presOf" srcId="{CDACFAAB-50AE-48B8-8E79-B0659548D11F}" destId="{F49FD555-5ACF-4BCF-81DB-AE3BF5ED95B7}" srcOrd="1" destOrd="0" presId="urn:microsoft.com/office/officeart/2005/8/layout/orgChart1"/>
    <dgm:cxn modelId="{6C864921-0F9E-4F72-9556-FC19B515266D}" type="presOf" srcId="{9EF0637E-AABB-4765-A024-B6E377138C26}" destId="{68B68543-BACE-4851-9511-37D74D0EBEEF}" srcOrd="1" destOrd="0" presId="urn:microsoft.com/office/officeart/2005/8/layout/orgChart1"/>
    <dgm:cxn modelId="{1934222B-922C-499A-9E04-2D8703DA4380}" srcId="{77BF3E4B-AA2B-4BE4-ADA8-C5CBB7AFF511}" destId="{CDACFAAB-50AE-48B8-8E79-B0659548D11F}" srcOrd="0" destOrd="0" parTransId="{1E17B48A-B758-4501-AB89-B14C2E110877}" sibTransId="{FE2D14DB-09DF-4101-A615-B327A636D3C4}"/>
    <dgm:cxn modelId="{1A3DC733-816A-4232-8E71-3192DB846564}" type="presOf" srcId="{754693DA-E5F8-4D24-B4B7-9846666E85AB}" destId="{540FAFEE-30E3-434D-8576-13F564C7B581}" srcOrd="0" destOrd="0" presId="urn:microsoft.com/office/officeart/2005/8/layout/orgChart1"/>
    <dgm:cxn modelId="{B4762E3F-E423-4972-888B-0440814198DD}" srcId="{CDACFAAB-50AE-48B8-8E79-B0659548D11F}" destId="{754693DA-E5F8-4D24-B4B7-9846666E85AB}" srcOrd="2" destOrd="0" parTransId="{D7990554-C881-469E-8E51-49FFBA0403EA}" sibTransId="{C7D52E82-B439-42C5-B727-88086DDD152C}"/>
    <dgm:cxn modelId="{C6D53E3F-A6D8-4EAE-9980-F6ADC6E98F01}" type="presOf" srcId="{2629AE27-389B-4B5A-98EA-F2FB27713661}" destId="{F43D2EFA-A9F0-47E2-BB1C-24544D5482CE}" srcOrd="1" destOrd="0" presId="urn:microsoft.com/office/officeart/2005/8/layout/orgChart1"/>
    <dgm:cxn modelId="{5AE9F55F-E641-47FC-A7F4-BE63AAA5AC1C}" type="presOf" srcId="{2629AE27-389B-4B5A-98EA-F2FB27713661}" destId="{FFFFF37B-B93F-470E-8D16-D0C08EF4A7AC}" srcOrd="0" destOrd="0" presId="urn:microsoft.com/office/officeart/2005/8/layout/orgChart1"/>
    <dgm:cxn modelId="{C357B14F-8841-4FB7-A50F-1D3B457AAC58}" type="presOf" srcId="{77BF3E4B-AA2B-4BE4-ADA8-C5CBB7AFF511}" destId="{73C3E19A-F605-48D2-BF76-7AC9A38A4F76}" srcOrd="0" destOrd="0" presId="urn:microsoft.com/office/officeart/2005/8/layout/orgChart1"/>
    <dgm:cxn modelId="{C07DA179-BC5C-46C2-BC30-D879C850D3C7}" srcId="{CDACFAAB-50AE-48B8-8E79-B0659548D11F}" destId="{2629AE27-389B-4B5A-98EA-F2FB27713661}" srcOrd="0" destOrd="0" parTransId="{0018C1CD-A306-4266-B1A7-77313188705B}" sibTransId="{ECC72A1C-9332-42DA-B419-4030F3E3D454}"/>
    <dgm:cxn modelId="{BAB8ACA3-FDAD-4544-9782-3998148944C3}" srcId="{CDACFAAB-50AE-48B8-8E79-B0659548D11F}" destId="{9EF0637E-AABB-4765-A024-B6E377138C26}" srcOrd="3" destOrd="0" parTransId="{ED261CBB-6086-43AD-B540-8F9C5D3A3780}" sibTransId="{87493362-5CB9-4021-B9B4-397741FE1C3F}"/>
    <dgm:cxn modelId="{8BA42DAC-DF48-42C6-9669-AFE1DC10331A}" type="presOf" srcId="{A68740FD-99C7-47CD-982D-B49504861A5F}" destId="{0520BE63-6CDE-4EF7-A552-46673C00ABBA}" srcOrd="1" destOrd="0" presId="urn:microsoft.com/office/officeart/2005/8/layout/orgChart1"/>
    <dgm:cxn modelId="{3253BFB1-B058-4A58-860B-9529CF146DF1}" type="presOf" srcId="{754693DA-E5F8-4D24-B4B7-9846666E85AB}" destId="{A923937D-8FAB-45AF-974D-7271D8F01910}" srcOrd="1" destOrd="0" presId="urn:microsoft.com/office/officeart/2005/8/layout/orgChart1"/>
    <dgm:cxn modelId="{9DA437B3-0FDB-4A88-85BA-18CEE023FE0B}" type="presOf" srcId="{ED261CBB-6086-43AD-B540-8F9C5D3A3780}" destId="{EB087429-F2BF-4987-90E8-D1BE64C8698F}" srcOrd="0" destOrd="0" presId="urn:microsoft.com/office/officeart/2005/8/layout/orgChart1"/>
    <dgm:cxn modelId="{A11A86D7-E37C-4F77-AFA1-CE4917F93177}" type="presOf" srcId="{A68740FD-99C7-47CD-982D-B49504861A5F}" destId="{D3DCFB45-0755-4C86-BEB4-EFC411DE9137}" srcOrd="0" destOrd="0" presId="urn:microsoft.com/office/officeart/2005/8/layout/orgChart1"/>
    <dgm:cxn modelId="{BF5114B1-458C-406D-85C9-1F57BC4F3EB7}" type="presParOf" srcId="{73C3E19A-F605-48D2-BF76-7AC9A38A4F76}" destId="{82A8FF8B-7FE7-4DF7-A013-E55B267B5556}" srcOrd="0" destOrd="0" presId="urn:microsoft.com/office/officeart/2005/8/layout/orgChart1"/>
    <dgm:cxn modelId="{4557B332-34B3-4F79-B8E4-A4A35B77F68F}" type="presParOf" srcId="{82A8FF8B-7FE7-4DF7-A013-E55B267B5556}" destId="{3EAFFEA3-3EF2-4673-B666-FDE2F113F031}" srcOrd="0" destOrd="0" presId="urn:microsoft.com/office/officeart/2005/8/layout/orgChart1"/>
    <dgm:cxn modelId="{4FD42664-2033-4244-94B1-87C16A9135F2}" type="presParOf" srcId="{3EAFFEA3-3EF2-4673-B666-FDE2F113F031}" destId="{A546A073-DA35-4721-B3CA-A6438403DA72}" srcOrd="0" destOrd="0" presId="urn:microsoft.com/office/officeart/2005/8/layout/orgChart1"/>
    <dgm:cxn modelId="{36EEF3B9-AF24-4976-B4DE-C0134AE05AE4}" type="presParOf" srcId="{3EAFFEA3-3EF2-4673-B666-FDE2F113F031}" destId="{F49FD555-5ACF-4BCF-81DB-AE3BF5ED95B7}" srcOrd="1" destOrd="0" presId="urn:microsoft.com/office/officeart/2005/8/layout/orgChart1"/>
    <dgm:cxn modelId="{8A38A2D5-6FB5-49F9-81E2-96DDA98DA3C9}" type="presParOf" srcId="{82A8FF8B-7FE7-4DF7-A013-E55B267B5556}" destId="{DAE6C247-8174-4F9D-A04A-66DD0B8C8563}" srcOrd="1" destOrd="0" presId="urn:microsoft.com/office/officeart/2005/8/layout/orgChart1"/>
    <dgm:cxn modelId="{C3473CD8-F76C-4B08-9497-185692E343C2}" type="presParOf" srcId="{DAE6C247-8174-4F9D-A04A-66DD0B8C8563}" destId="{86938BBD-1957-4DB9-BFE7-95D474DBF065}" srcOrd="0" destOrd="0" presId="urn:microsoft.com/office/officeart/2005/8/layout/orgChart1"/>
    <dgm:cxn modelId="{A9A74F7A-DAE9-4CCE-9747-C6BA54F05D1F}" type="presParOf" srcId="{DAE6C247-8174-4F9D-A04A-66DD0B8C8563}" destId="{449B638F-D67D-4CFF-8E67-76B3E5C7A92F}" srcOrd="1" destOrd="0" presId="urn:microsoft.com/office/officeart/2005/8/layout/orgChart1"/>
    <dgm:cxn modelId="{433B1140-73B8-4378-B29A-064095F865B9}" type="presParOf" srcId="{449B638F-D67D-4CFF-8E67-76B3E5C7A92F}" destId="{66C6CE6A-FF46-4CF2-97AF-B3B71D7948E0}" srcOrd="0" destOrd="0" presId="urn:microsoft.com/office/officeart/2005/8/layout/orgChart1"/>
    <dgm:cxn modelId="{D3CF332D-0EF2-407A-B792-432493538B05}" type="presParOf" srcId="{66C6CE6A-FF46-4CF2-97AF-B3B71D7948E0}" destId="{FFFFF37B-B93F-470E-8D16-D0C08EF4A7AC}" srcOrd="0" destOrd="0" presId="urn:microsoft.com/office/officeart/2005/8/layout/orgChart1"/>
    <dgm:cxn modelId="{4BE2A138-63A4-4BF4-8C28-3EADD1B3E9A9}" type="presParOf" srcId="{66C6CE6A-FF46-4CF2-97AF-B3B71D7948E0}" destId="{F43D2EFA-A9F0-47E2-BB1C-24544D5482CE}" srcOrd="1" destOrd="0" presId="urn:microsoft.com/office/officeart/2005/8/layout/orgChart1"/>
    <dgm:cxn modelId="{B8652A6B-9ED9-4A0E-B5BC-19D280A93CE8}" type="presParOf" srcId="{449B638F-D67D-4CFF-8E67-76B3E5C7A92F}" destId="{900EF027-66FF-4354-A435-3155F40166BD}" srcOrd="1" destOrd="0" presId="urn:microsoft.com/office/officeart/2005/8/layout/orgChart1"/>
    <dgm:cxn modelId="{2E33EB06-2E38-4C23-AE3C-AB79B49C684A}" type="presParOf" srcId="{449B638F-D67D-4CFF-8E67-76B3E5C7A92F}" destId="{854A3E65-4D5A-4A86-B7CA-1DDC4CC2E794}" srcOrd="2" destOrd="0" presId="urn:microsoft.com/office/officeart/2005/8/layout/orgChart1"/>
    <dgm:cxn modelId="{6AD9929A-6D18-49A3-8FE2-535E641E75D4}" type="presParOf" srcId="{DAE6C247-8174-4F9D-A04A-66DD0B8C8563}" destId="{D878A551-521B-48E8-9D9D-A8BE129543C1}" srcOrd="2" destOrd="0" presId="urn:microsoft.com/office/officeart/2005/8/layout/orgChart1"/>
    <dgm:cxn modelId="{B5F97046-7462-49A8-B03F-6FED6351130E}" type="presParOf" srcId="{DAE6C247-8174-4F9D-A04A-66DD0B8C8563}" destId="{0A010FF5-1249-4F64-8CDB-BE6765DD7788}" srcOrd="3" destOrd="0" presId="urn:microsoft.com/office/officeart/2005/8/layout/orgChart1"/>
    <dgm:cxn modelId="{17755D4C-2B9A-4205-9EF9-E865F06A3550}" type="presParOf" srcId="{0A010FF5-1249-4F64-8CDB-BE6765DD7788}" destId="{D60BE3EA-38DE-4456-89B5-6756DA657211}" srcOrd="0" destOrd="0" presId="urn:microsoft.com/office/officeart/2005/8/layout/orgChart1"/>
    <dgm:cxn modelId="{E54D8125-D2CD-44DA-A715-13ED7FBEEE27}" type="presParOf" srcId="{D60BE3EA-38DE-4456-89B5-6756DA657211}" destId="{D3DCFB45-0755-4C86-BEB4-EFC411DE9137}" srcOrd="0" destOrd="0" presId="urn:microsoft.com/office/officeart/2005/8/layout/orgChart1"/>
    <dgm:cxn modelId="{32373AD4-3B61-4399-A79D-AEDDB9CAE20B}" type="presParOf" srcId="{D60BE3EA-38DE-4456-89B5-6756DA657211}" destId="{0520BE63-6CDE-4EF7-A552-46673C00ABBA}" srcOrd="1" destOrd="0" presId="urn:microsoft.com/office/officeart/2005/8/layout/orgChart1"/>
    <dgm:cxn modelId="{370C2653-A578-4D35-906D-512150BC7DDB}" type="presParOf" srcId="{0A010FF5-1249-4F64-8CDB-BE6765DD7788}" destId="{88DB7B3E-3039-4543-A774-79C2643029D8}" srcOrd="1" destOrd="0" presId="urn:microsoft.com/office/officeart/2005/8/layout/orgChart1"/>
    <dgm:cxn modelId="{69865D00-474E-4CC9-831E-981C1A8FD7E5}" type="presParOf" srcId="{0A010FF5-1249-4F64-8CDB-BE6765DD7788}" destId="{D24870F1-7A7B-4A63-A046-A8FF26EF7885}" srcOrd="2" destOrd="0" presId="urn:microsoft.com/office/officeart/2005/8/layout/orgChart1"/>
    <dgm:cxn modelId="{41B26E55-4F57-482C-8956-34F3B8A8E54D}" type="presParOf" srcId="{DAE6C247-8174-4F9D-A04A-66DD0B8C8563}" destId="{FC1601E5-A28E-4025-8572-FA17F9D8C365}" srcOrd="4" destOrd="0" presId="urn:microsoft.com/office/officeart/2005/8/layout/orgChart1"/>
    <dgm:cxn modelId="{51E0400B-F9F2-4DB3-999B-F8E326E795C8}" type="presParOf" srcId="{DAE6C247-8174-4F9D-A04A-66DD0B8C8563}" destId="{9BB4CABF-114F-4DC5-92AD-071BA4CC90E6}" srcOrd="5" destOrd="0" presId="urn:microsoft.com/office/officeart/2005/8/layout/orgChart1"/>
    <dgm:cxn modelId="{9DB4F178-C2CC-4557-A71A-F591893B5AE1}" type="presParOf" srcId="{9BB4CABF-114F-4DC5-92AD-071BA4CC90E6}" destId="{42F44476-B066-4381-ADEB-2EFF8EA2D6F1}" srcOrd="0" destOrd="0" presId="urn:microsoft.com/office/officeart/2005/8/layout/orgChart1"/>
    <dgm:cxn modelId="{67877939-D701-4A00-A265-756619536230}" type="presParOf" srcId="{42F44476-B066-4381-ADEB-2EFF8EA2D6F1}" destId="{540FAFEE-30E3-434D-8576-13F564C7B581}" srcOrd="0" destOrd="0" presId="urn:microsoft.com/office/officeart/2005/8/layout/orgChart1"/>
    <dgm:cxn modelId="{732AD9F0-6992-46D2-828A-2F09F8166730}" type="presParOf" srcId="{42F44476-B066-4381-ADEB-2EFF8EA2D6F1}" destId="{A923937D-8FAB-45AF-974D-7271D8F01910}" srcOrd="1" destOrd="0" presId="urn:microsoft.com/office/officeart/2005/8/layout/orgChart1"/>
    <dgm:cxn modelId="{F9D53058-B112-404D-B9A3-E4AC21F9BDEB}" type="presParOf" srcId="{9BB4CABF-114F-4DC5-92AD-071BA4CC90E6}" destId="{556779D2-2361-4437-B9B8-D587EC616EEC}" srcOrd="1" destOrd="0" presId="urn:microsoft.com/office/officeart/2005/8/layout/orgChart1"/>
    <dgm:cxn modelId="{1DA04B94-57B5-40AA-8C8B-DC83D7605913}" type="presParOf" srcId="{9BB4CABF-114F-4DC5-92AD-071BA4CC90E6}" destId="{92AFCB40-ACFE-41E5-B1AE-DD3E4DD01E81}" srcOrd="2" destOrd="0" presId="urn:microsoft.com/office/officeart/2005/8/layout/orgChart1"/>
    <dgm:cxn modelId="{E6E46C17-FEF9-459E-AB8F-633704F4B673}" type="presParOf" srcId="{DAE6C247-8174-4F9D-A04A-66DD0B8C8563}" destId="{EB087429-F2BF-4987-90E8-D1BE64C8698F}" srcOrd="6" destOrd="0" presId="urn:microsoft.com/office/officeart/2005/8/layout/orgChart1"/>
    <dgm:cxn modelId="{6479683D-2B2E-4F16-A9E0-942300F1BAD1}" type="presParOf" srcId="{DAE6C247-8174-4F9D-A04A-66DD0B8C8563}" destId="{3598DAA6-1C53-4D73-90F8-274F071B9C11}" srcOrd="7" destOrd="0" presId="urn:microsoft.com/office/officeart/2005/8/layout/orgChart1"/>
    <dgm:cxn modelId="{84DC2712-8A09-40EB-941F-B537CFEA9F0D}" type="presParOf" srcId="{3598DAA6-1C53-4D73-90F8-274F071B9C11}" destId="{54B62240-3290-4860-8E58-F126B871CE92}" srcOrd="0" destOrd="0" presId="urn:microsoft.com/office/officeart/2005/8/layout/orgChart1"/>
    <dgm:cxn modelId="{C50E1B7E-F0F0-417F-92ED-BD568364960E}" type="presParOf" srcId="{54B62240-3290-4860-8E58-F126B871CE92}" destId="{611AA4AA-E505-488E-8E18-445434839D92}" srcOrd="0" destOrd="0" presId="urn:microsoft.com/office/officeart/2005/8/layout/orgChart1"/>
    <dgm:cxn modelId="{9D62B4DC-55C3-4C86-980D-F71791099529}" type="presParOf" srcId="{54B62240-3290-4860-8E58-F126B871CE92}" destId="{68B68543-BACE-4851-9511-37D74D0EBEEF}" srcOrd="1" destOrd="0" presId="urn:microsoft.com/office/officeart/2005/8/layout/orgChart1"/>
    <dgm:cxn modelId="{B12DEBD8-DDF4-4249-B382-71D8391DF23F}" type="presParOf" srcId="{3598DAA6-1C53-4D73-90F8-274F071B9C11}" destId="{20DCA91D-6F50-4B83-9D61-17204081F7F6}" srcOrd="1" destOrd="0" presId="urn:microsoft.com/office/officeart/2005/8/layout/orgChart1"/>
    <dgm:cxn modelId="{822AFEDC-8CC3-4612-A71A-3A8F49AF3F77}" type="presParOf" srcId="{3598DAA6-1C53-4D73-90F8-274F071B9C11}" destId="{F3D2C6AF-CB29-4E22-823E-AC7E5D4F6903}" srcOrd="2" destOrd="0" presId="urn:microsoft.com/office/officeart/2005/8/layout/orgChart1"/>
    <dgm:cxn modelId="{3230D53E-0E86-460F-86B1-39764E326323}" type="presParOf" srcId="{82A8FF8B-7FE7-4DF7-A013-E55B267B5556}" destId="{BC26FDBC-0B0E-4706-930B-10F5F00F0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BF3E4B-AA2B-4BE4-ADA8-C5CBB7AFF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ACFAAB-50AE-48B8-8E79-B0659548D11F}">
      <dgm:prSet phldrT="[Text]" custT="1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de-DE" sz="2400" dirty="0">
              <a:solidFill>
                <a:schemeClr val="bg1"/>
              </a:solidFill>
              <a:latin typeface="+mj-lt"/>
            </a:rPr>
            <a:t>Körperliche Aspekte</a:t>
          </a:r>
        </a:p>
      </dgm:t>
    </dgm:pt>
    <dgm:pt modelId="{1E17B48A-B758-4501-AB89-B14C2E110877}" type="parTrans" cxnId="{1934222B-922C-499A-9E04-2D8703DA4380}">
      <dgm:prSet/>
      <dgm:spPr/>
      <dgm:t>
        <a:bodyPr/>
        <a:lstStyle/>
        <a:p>
          <a:endParaRPr lang="de-DE"/>
        </a:p>
      </dgm:t>
    </dgm:pt>
    <dgm:pt modelId="{FE2D14DB-09DF-4101-A615-B327A636D3C4}" type="sibTrans" cxnId="{1934222B-922C-499A-9E04-2D8703DA4380}">
      <dgm:prSet/>
      <dgm:spPr/>
      <dgm:t>
        <a:bodyPr/>
        <a:lstStyle/>
        <a:p>
          <a:endParaRPr lang="de-DE"/>
        </a:p>
      </dgm:t>
    </dgm:pt>
    <dgm:pt modelId="{42DB3C15-2887-4ABC-8B73-4F38CA6E49DE}">
      <dgm:prSet custT="1"/>
      <dgm:spPr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Gleichgewichts-gefühl</a:t>
          </a:r>
        </a:p>
      </dgm:t>
    </dgm:pt>
    <dgm:pt modelId="{128FB966-B705-4139-BBD0-1B8F38ECCC16}" type="parTrans" cxnId="{975EC476-46D6-4048-ABC4-31F69DF32C2E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+mj-lt"/>
          </a:endParaRPr>
        </a:p>
      </dgm:t>
    </dgm:pt>
    <dgm:pt modelId="{893D7CFA-A1FF-4BD4-B278-077577E7ADD3}" type="sibTrans" cxnId="{975EC476-46D6-4048-ABC4-31F69DF32C2E}">
      <dgm:prSet/>
      <dgm:spPr/>
      <dgm:t>
        <a:bodyPr/>
        <a:lstStyle/>
        <a:p>
          <a:endParaRPr lang="de-DE"/>
        </a:p>
      </dgm:t>
    </dgm:pt>
    <dgm:pt modelId="{D15BC2DB-81BF-4FF6-8994-B154CF19D4C6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Sportliche Aktivität</a:t>
          </a:r>
        </a:p>
      </dgm:t>
    </dgm:pt>
    <dgm:pt modelId="{7CA2DA91-B4C2-45A3-82A7-05A5E9ADDA53}" type="parTrans" cxnId="{6B4EC94E-1EB0-41B5-BED1-52D6E357CA51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+mj-lt"/>
          </a:endParaRPr>
        </a:p>
      </dgm:t>
    </dgm:pt>
    <dgm:pt modelId="{FC3E85D2-DF22-4AC2-BAE7-6187929188F8}" type="sibTrans" cxnId="{6B4EC94E-1EB0-41B5-BED1-52D6E357CA51}">
      <dgm:prSet/>
      <dgm:spPr/>
      <dgm:t>
        <a:bodyPr/>
        <a:lstStyle/>
        <a:p>
          <a:endParaRPr lang="de-DE"/>
        </a:p>
      </dgm:t>
    </dgm:pt>
    <dgm:pt modelId="{EA3FB765-DCEB-45CA-994B-A56E03242EBC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Gesunde Ernährung</a:t>
          </a:r>
        </a:p>
      </dgm:t>
    </dgm:pt>
    <dgm:pt modelId="{EF0E2B5B-CDB9-437F-952E-06671CE8AE0F}" type="parTrans" cxnId="{A1648CFC-373B-48CA-95D6-BF5E8BAD316A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+mj-lt"/>
          </a:endParaRPr>
        </a:p>
      </dgm:t>
    </dgm:pt>
    <dgm:pt modelId="{EC902347-D6C0-4A7B-9259-02DA516DD519}" type="sibTrans" cxnId="{A1648CFC-373B-48CA-95D6-BF5E8BAD316A}">
      <dgm:prSet/>
      <dgm:spPr/>
      <dgm:t>
        <a:bodyPr/>
        <a:lstStyle/>
        <a:p>
          <a:endParaRPr lang="de-DE"/>
        </a:p>
      </dgm:t>
    </dgm:pt>
    <dgm:pt modelId="{5F12B460-AF14-4222-BD8C-96825D0C4184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Grobmotorik und Feinmotorik</a:t>
          </a:r>
        </a:p>
      </dgm:t>
    </dgm:pt>
    <dgm:pt modelId="{7178A899-D582-4CEE-A54B-BD74EA6FE265}" type="parTrans" cxnId="{E41BABD6-5479-4F8C-A54C-B994D51FE41D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+mj-lt"/>
          </a:endParaRPr>
        </a:p>
      </dgm:t>
    </dgm:pt>
    <dgm:pt modelId="{6763E6BF-38DC-4567-9C85-DDD065AC4E60}" type="sibTrans" cxnId="{E41BABD6-5479-4F8C-A54C-B994D51FE41D}">
      <dgm:prSet/>
      <dgm:spPr/>
      <dgm:t>
        <a:bodyPr/>
        <a:lstStyle/>
        <a:p>
          <a:endParaRPr lang="de-DE"/>
        </a:p>
      </dgm:t>
    </dgm:pt>
    <dgm:pt modelId="{A2E07B92-DD9E-448D-A4E9-0AF0AFB92559}">
      <dgm:prSet custT="1"/>
      <dgm:spPr>
        <a:noFill/>
        <a:ln>
          <a:solidFill>
            <a:srgbClr val="C00000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Raumorientierung</a:t>
          </a:r>
        </a:p>
      </dgm:t>
    </dgm:pt>
    <dgm:pt modelId="{19F3A3C4-388C-4728-92C8-0E00ECDD42B5}" type="parTrans" cxnId="{81D7BE44-34D8-4077-A59B-746197C3BE6A}">
      <dgm:prSet/>
      <dgm:spPr>
        <a:ln>
          <a:solidFill>
            <a:srgbClr val="C00000"/>
          </a:solidFill>
        </a:ln>
      </dgm:spPr>
      <dgm:t>
        <a:bodyPr/>
        <a:lstStyle/>
        <a:p>
          <a:endParaRPr lang="de-DE">
            <a:latin typeface="+mj-lt"/>
          </a:endParaRPr>
        </a:p>
      </dgm:t>
    </dgm:pt>
    <dgm:pt modelId="{3BF95D14-1EA6-49D3-B2D2-73C54678F511}" type="sibTrans" cxnId="{81D7BE44-34D8-4077-A59B-746197C3BE6A}">
      <dgm:prSet/>
      <dgm:spPr/>
      <dgm:t>
        <a:bodyPr/>
        <a:lstStyle/>
        <a:p>
          <a:endParaRPr lang="de-DE"/>
        </a:p>
      </dgm:t>
    </dgm:pt>
    <dgm:pt modelId="{73C3E19A-F605-48D2-BF76-7AC9A38A4F76}" type="pres">
      <dgm:prSet presAssocID="{77BF3E4B-AA2B-4BE4-ADA8-C5CBB7AFF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A8FF8B-7FE7-4DF7-A013-E55B267B5556}" type="pres">
      <dgm:prSet presAssocID="{CDACFAAB-50AE-48B8-8E79-B0659548D11F}" presName="hierRoot1" presStyleCnt="0">
        <dgm:presLayoutVars>
          <dgm:hierBranch val="init"/>
        </dgm:presLayoutVars>
      </dgm:prSet>
      <dgm:spPr/>
    </dgm:pt>
    <dgm:pt modelId="{3EAFFEA3-3EF2-4673-B666-FDE2F113F031}" type="pres">
      <dgm:prSet presAssocID="{CDACFAAB-50AE-48B8-8E79-B0659548D11F}" presName="rootComposite1" presStyleCnt="0"/>
      <dgm:spPr/>
    </dgm:pt>
    <dgm:pt modelId="{A546A073-DA35-4721-B3CA-A6438403DA72}" type="pres">
      <dgm:prSet presAssocID="{CDACFAAB-50AE-48B8-8E79-B0659548D11F}" presName="rootText1" presStyleLbl="node0" presStyleIdx="0" presStyleCnt="1" custScaleX="144877" custScaleY="182019" custLinFactNeighborX="-2289" custLinFactNeighborY="-113">
        <dgm:presLayoutVars>
          <dgm:chPref val="3"/>
        </dgm:presLayoutVars>
      </dgm:prSet>
      <dgm:spPr/>
    </dgm:pt>
    <dgm:pt modelId="{F49FD555-5ACF-4BCF-81DB-AE3BF5ED95B7}" type="pres">
      <dgm:prSet presAssocID="{CDACFAAB-50AE-48B8-8E79-B0659548D11F}" presName="rootConnector1" presStyleLbl="node1" presStyleIdx="0" presStyleCnt="0"/>
      <dgm:spPr/>
    </dgm:pt>
    <dgm:pt modelId="{DAE6C247-8174-4F9D-A04A-66DD0B8C8563}" type="pres">
      <dgm:prSet presAssocID="{CDACFAAB-50AE-48B8-8E79-B0659548D11F}" presName="hierChild2" presStyleCnt="0"/>
      <dgm:spPr/>
    </dgm:pt>
    <dgm:pt modelId="{B2C5610B-CA27-49BA-A2A5-CFD779424C39}" type="pres">
      <dgm:prSet presAssocID="{128FB966-B705-4139-BBD0-1B8F38ECCC16}" presName="Name37" presStyleLbl="parChTrans1D2" presStyleIdx="0" presStyleCnt="5"/>
      <dgm:spPr/>
    </dgm:pt>
    <dgm:pt modelId="{D6660C80-5FF5-4BB5-AB82-B1B404E8C91F}" type="pres">
      <dgm:prSet presAssocID="{42DB3C15-2887-4ABC-8B73-4F38CA6E49DE}" presName="hierRoot2" presStyleCnt="0">
        <dgm:presLayoutVars>
          <dgm:hierBranch val="init"/>
        </dgm:presLayoutVars>
      </dgm:prSet>
      <dgm:spPr/>
    </dgm:pt>
    <dgm:pt modelId="{72BAA1ED-997D-4317-B597-E0CB4981503B}" type="pres">
      <dgm:prSet presAssocID="{42DB3C15-2887-4ABC-8B73-4F38CA6E49DE}" presName="rootComposite" presStyleCnt="0"/>
      <dgm:spPr/>
    </dgm:pt>
    <dgm:pt modelId="{3A353474-0C19-4CF5-A0AE-E0F19120709C}" type="pres">
      <dgm:prSet presAssocID="{42DB3C15-2887-4ABC-8B73-4F38CA6E49DE}" presName="rootText" presStyleLbl="node2" presStyleIdx="0" presStyleCnt="5">
        <dgm:presLayoutVars>
          <dgm:chPref val="3"/>
        </dgm:presLayoutVars>
      </dgm:prSet>
      <dgm:spPr>
        <a:xfrm>
          <a:off x="423850" y="1824998"/>
          <a:ext cx="1628504" cy="814252"/>
        </a:xfrm>
        <a:prstGeom prst="rect">
          <a:avLst/>
        </a:prstGeom>
      </dgm:spPr>
    </dgm:pt>
    <dgm:pt modelId="{7B2E4562-6C90-44C8-B70F-CB1637C4CC99}" type="pres">
      <dgm:prSet presAssocID="{42DB3C15-2887-4ABC-8B73-4F38CA6E49DE}" presName="rootConnector" presStyleLbl="node2" presStyleIdx="0" presStyleCnt="5"/>
      <dgm:spPr/>
    </dgm:pt>
    <dgm:pt modelId="{AC3E6C20-BEE2-4625-8F46-FA94239A1628}" type="pres">
      <dgm:prSet presAssocID="{42DB3C15-2887-4ABC-8B73-4F38CA6E49DE}" presName="hierChild4" presStyleCnt="0"/>
      <dgm:spPr/>
    </dgm:pt>
    <dgm:pt modelId="{B3DFC05E-8801-4DEE-B710-1D78C6CC1115}" type="pres">
      <dgm:prSet presAssocID="{42DB3C15-2887-4ABC-8B73-4F38CA6E49DE}" presName="hierChild5" presStyleCnt="0"/>
      <dgm:spPr/>
    </dgm:pt>
    <dgm:pt modelId="{526F66D3-416B-4113-8486-06AF51AB101F}" type="pres">
      <dgm:prSet presAssocID="{7178A899-D582-4CEE-A54B-BD74EA6FE265}" presName="Name37" presStyleLbl="parChTrans1D2" presStyleIdx="1" presStyleCnt="5"/>
      <dgm:spPr/>
    </dgm:pt>
    <dgm:pt modelId="{B15479B3-D064-46A8-A71A-7B18AD76FF16}" type="pres">
      <dgm:prSet presAssocID="{5F12B460-AF14-4222-BD8C-96825D0C4184}" presName="hierRoot2" presStyleCnt="0">
        <dgm:presLayoutVars>
          <dgm:hierBranch val="init"/>
        </dgm:presLayoutVars>
      </dgm:prSet>
      <dgm:spPr/>
    </dgm:pt>
    <dgm:pt modelId="{2E687E67-2939-40F2-A1A4-2D538F8A1626}" type="pres">
      <dgm:prSet presAssocID="{5F12B460-AF14-4222-BD8C-96825D0C4184}" presName="rootComposite" presStyleCnt="0"/>
      <dgm:spPr/>
    </dgm:pt>
    <dgm:pt modelId="{8B86F5A6-27B7-41B2-8ADA-76DBD8B24E12}" type="pres">
      <dgm:prSet presAssocID="{5F12B460-AF14-4222-BD8C-96825D0C4184}" presName="rootText" presStyleLbl="node2" presStyleIdx="1" presStyleCnt="5">
        <dgm:presLayoutVars>
          <dgm:chPref val="3"/>
        </dgm:presLayoutVars>
      </dgm:prSet>
      <dgm:spPr/>
    </dgm:pt>
    <dgm:pt modelId="{7FFA94D6-BC66-4F45-82D9-C9D67F690DB5}" type="pres">
      <dgm:prSet presAssocID="{5F12B460-AF14-4222-BD8C-96825D0C4184}" presName="rootConnector" presStyleLbl="node2" presStyleIdx="1" presStyleCnt="5"/>
      <dgm:spPr/>
    </dgm:pt>
    <dgm:pt modelId="{6AF344AE-7EC0-4B7B-986C-98790172339A}" type="pres">
      <dgm:prSet presAssocID="{5F12B460-AF14-4222-BD8C-96825D0C4184}" presName="hierChild4" presStyleCnt="0"/>
      <dgm:spPr/>
    </dgm:pt>
    <dgm:pt modelId="{3A3305E8-2290-4778-8184-A9E14B7FBC04}" type="pres">
      <dgm:prSet presAssocID="{5F12B460-AF14-4222-BD8C-96825D0C4184}" presName="hierChild5" presStyleCnt="0"/>
      <dgm:spPr/>
    </dgm:pt>
    <dgm:pt modelId="{59C63BB7-155F-4F5D-83FA-95D6A8743546}" type="pres">
      <dgm:prSet presAssocID="{7CA2DA91-B4C2-45A3-82A7-05A5E9ADDA53}" presName="Name37" presStyleLbl="parChTrans1D2" presStyleIdx="2" presStyleCnt="5"/>
      <dgm:spPr/>
    </dgm:pt>
    <dgm:pt modelId="{7B54B284-BA43-4F13-AB5D-5ECF99EA1CB6}" type="pres">
      <dgm:prSet presAssocID="{D15BC2DB-81BF-4FF6-8994-B154CF19D4C6}" presName="hierRoot2" presStyleCnt="0">
        <dgm:presLayoutVars>
          <dgm:hierBranch val="init"/>
        </dgm:presLayoutVars>
      </dgm:prSet>
      <dgm:spPr/>
    </dgm:pt>
    <dgm:pt modelId="{6B76B668-70BA-49EA-BE96-0D279A1622C4}" type="pres">
      <dgm:prSet presAssocID="{D15BC2DB-81BF-4FF6-8994-B154CF19D4C6}" presName="rootComposite" presStyleCnt="0"/>
      <dgm:spPr/>
    </dgm:pt>
    <dgm:pt modelId="{574CFD98-80B8-44D5-821A-3CAE43B1D2D5}" type="pres">
      <dgm:prSet presAssocID="{D15BC2DB-81BF-4FF6-8994-B154CF19D4C6}" presName="rootText" presStyleLbl="node2" presStyleIdx="2" presStyleCnt="5">
        <dgm:presLayoutVars>
          <dgm:chPref val="3"/>
        </dgm:presLayoutVars>
      </dgm:prSet>
      <dgm:spPr/>
    </dgm:pt>
    <dgm:pt modelId="{90B9AC23-467E-49A2-9194-E7860550ED63}" type="pres">
      <dgm:prSet presAssocID="{D15BC2DB-81BF-4FF6-8994-B154CF19D4C6}" presName="rootConnector" presStyleLbl="node2" presStyleIdx="2" presStyleCnt="5"/>
      <dgm:spPr/>
    </dgm:pt>
    <dgm:pt modelId="{EFC25DBD-414E-4670-84EB-7A446A5667C7}" type="pres">
      <dgm:prSet presAssocID="{D15BC2DB-81BF-4FF6-8994-B154CF19D4C6}" presName="hierChild4" presStyleCnt="0"/>
      <dgm:spPr/>
    </dgm:pt>
    <dgm:pt modelId="{2B287A0B-887E-4DBF-9DCF-09FA15A8C1D1}" type="pres">
      <dgm:prSet presAssocID="{D15BC2DB-81BF-4FF6-8994-B154CF19D4C6}" presName="hierChild5" presStyleCnt="0"/>
      <dgm:spPr/>
    </dgm:pt>
    <dgm:pt modelId="{7B0BC9D6-B974-436D-AB13-7870C107CD24}" type="pres">
      <dgm:prSet presAssocID="{EF0E2B5B-CDB9-437F-952E-06671CE8AE0F}" presName="Name37" presStyleLbl="parChTrans1D2" presStyleIdx="3" presStyleCnt="5"/>
      <dgm:spPr/>
    </dgm:pt>
    <dgm:pt modelId="{3802EE51-FE77-4382-A9DF-F75BF27FA3A7}" type="pres">
      <dgm:prSet presAssocID="{EA3FB765-DCEB-45CA-994B-A56E03242EBC}" presName="hierRoot2" presStyleCnt="0">
        <dgm:presLayoutVars>
          <dgm:hierBranch val="init"/>
        </dgm:presLayoutVars>
      </dgm:prSet>
      <dgm:spPr/>
    </dgm:pt>
    <dgm:pt modelId="{2AA04C22-6F61-41D1-87DF-A0A7C0C24A07}" type="pres">
      <dgm:prSet presAssocID="{EA3FB765-DCEB-45CA-994B-A56E03242EBC}" presName="rootComposite" presStyleCnt="0"/>
      <dgm:spPr/>
    </dgm:pt>
    <dgm:pt modelId="{E4498CB4-93CE-4AFA-8CCA-4404556E2AFD}" type="pres">
      <dgm:prSet presAssocID="{EA3FB765-DCEB-45CA-994B-A56E03242EBC}" presName="rootText" presStyleLbl="node2" presStyleIdx="3" presStyleCnt="5">
        <dgm:presLayoutVars>
          <dgm:chPref val="3"/>
        </dgm:presLayoutVars>
      </dgm:prSet>
      <dgm:spPr/>
    </dgm:pt>
    <dgm:pt modelId="{5D57C6E6-E154-40A8-969F-A1048A24F142}" type="pres">
      <dgm:prSet presAssocID="{EA3FB765-DCEB-45CA-994B-A56E03242EBC}" presName="rootConnector" presStyleLbl="node2" presStyleIdx="3" presStyleCnt="5"/>
      <dgm:spPr/>
    </dgm:pt>
    <dgm:pt modelId="{2C0AF551-D650-42AA-BAD2-AB0DB15A4A55}" type="pres">
      <dgm:prSet presAssocID="{EA3FB765-DCEB-45CA-994B-A56E03242EBC}" presName="hierChild4" presStyleCnt="0"/>
      <dgm:spPr/>
    </dgm:pt>
    <dgm:pt modelId="{A979F703-6A0D-4D67-981D-DAD2704440BC}" type="pres">
      <dgm:prSet presAssocID="{EA3FB765-DCEB-45CA-994B-A56E03242EBC}" presName="hierChild5" presStyleCnt="0"/>
      <dgm:spPr/>
    </dgm:pt>
    <dgm:pt modelId="{67790F48-8FBC-4086-94E6-E15B45B550BE}" type="pres">
      <dgm:prSet presAssocID="{19F3A3C4-388C-4728-92C8-0E00ECDD42B5}" presName="Name37" presStyleLbl="parChTrans1D2" presStyleIdx="4" presStyleCnt="5"/>
      <dgm:spPr/>
    </dgm:pt>
    <dgm:pt modelId="{7A2D2AAB-06AD-4CDC-8A8B-5829AF425913}" type="pres">
      <dgm:prSet presAssocID="{A2E07B92-DD9E-448D-A4E9-0AF0AFB92559}" presName="hierRoot2" presStyleCnt="0">
        <dgm:presLayoutVars>
          <dgm:hierBranch val="init"/>
        </dgm:presLayoutVars>
      </dgm:prSet>
      <dgm:spPr/>
    </dgm:pt>
    <dgm:pt modelId="{17DAA9B7-497D-41DB-8EDA-159F83EF2F48}" type="pres">
      <dgm:prSet presAssocID="{A2E07B92-DD9E-448D-A4E9-0AF0AFB92559}" presName="rootComposite" presStyleCnt="0"/>
      <dgm:spPr/>
    </dgm:pt>
    <dgm:pt modelId="{526CF291-1589-4B5E-8B5A-266119658F3E}" type="pres">
      <dgm:prSet presAssocID="{A2E07B92-DD9E-448D-A4E9-0AF0AFB92559}" presName="rootText" presStyleLbl="node2" presStyleIdx="4" presStyleCnt="5" custScaleX="127938">
        <dgm:presLayoutVars>
          <dgm:chPref val="3"/>
        </dgm:presLayoutVars>
      </dgm:prSet>
      <dgm:spPr/>
    </dgm:pt>
    <dgm:pt modelId="{D0F8B9E9-F0D0-4ED9-B65A-D8649CDFB66F}" type="pres">
      <dgm:prSet presAssocID="{A2E07B92-DD9E-448D-A4E9-0AF0AFB92559}" presName="rootConnector" presStyleLbl="node2" presStyleIdx="4" presStyleCnt="5"/>
      <dgm:spPr/>
    </dgm:pt>
    <dgm:pt modelId="{97EACB28-CA18-4806-B28A-E6BDB259DA5F}" type="pres">
      <dgm:prSet presAssocID="{A2E07B92-DD9E-448D-A4E9-0AF0AFB92559}" presName="hierChild4" presStyleCnt="0"/>
      <dgm:spPr/>
    </dgm:pt>
    <dgm:pt modelId="{DAA89E1E-34CC-441A-B292-2235C6D96B8C}" type="pres">
      <dgm:prSet presAssocID="{A2E07B92-DD9E-448D-A4E9-0AF0AFB92559}" presName="hierChild5" presStyleCnt="0"/>
      <dgm:spPr/>
    </dgm:pt>
    <dgm:pt modelId="{BC26FDBC-0B0E-4706-930B-10F5F00F0CD9}" type="pres">
      <dgm:prSet presAssocID="{CDACFAAB-50AE-48B8-8E79-B0659548D11F}" presName="hierChild3" presStyleCnt="0"/>
      <dgm:spPr/>
    </dgm:pt>
  </dgm:ptLst>
  <dgm:cxnLst>
    <dgm:cxn modelId="{8D360412-8FB0-438E-8DE1-1D6AF81FDF58}" type="presOf" srcId="{A2E07B92-DD9E-448D-A4E9-0AF0AFB92559}" destId="{526CF291-1589-4B5E-8B5A-266119658F3E}" srcOrd="0" destOrd="0" presId="urn:microsoft.com/office/officeart/2005/8/layout/orgChart1"/>
    <dgm:cxn modelId="{1934222B-922C-499A-9E04-2D8703DA4380}" srcId="{77BF3E4B-AA2B-4BE4-ADA8-C5CBB7AFF511}" destId="{CDACFAAB-50AE-48B8-8E79-B0659548D11F}" srcOrd="0" destOrd="0" parTransId="{1E17B48A-B758-4501-AB89-B14C2E110877}" sibTransId="{FE2D14DB-09DF-4101-A615-B327A636D3C4}"/>
    <dgm:cxn modelId="{C6822B2B-9B96-40F4-B089-39F241EF6381}" type="presOf" srcId="{7178A899-D582-4CEE-A54B-BD74EA6FE265}" destId="{526F66D3-416B-4113-8486-06AF51AB101F}" srcOrd="0" destOrd="0" presId="urn:microsoft.com/office/officeart/2005/8/layout/orgChart1"/>
    <dgm:cxn modelId="{5B452331-D36E-4741-8AE0-F48D8F7BFB98}" type="presOf" srcId="{42DB3C15-2887-4ABC-8B73-4F38CA6E49DE}" destId="{3A353474-0C19-4CF5-A0AE-E0F19120709C}" srcOrd="0" destOrd="0" presId="urn:microsoft.com/office/officeart/2005/8/layout/orgChart1"/>
    <dgm:cxn modelId="{06088F32-E8A1-42B6-B2AA-657123B6C085}" type="presOf" srcId="{D15BC2DB-81BF-4FF6-8994-B154CF19D4C6}" destId="{574CFD98-80B8-44D5-821A-3CAE43B1D2D5}" srcOrd="0" destOrd="0" presId="urn:microsoft.com/office/officeart/2005/8/layout/orgChart1"/>
    <dgm:cxn modelId="{17CC8263-6EDF-4305-92B1-87A521946ED4}" type="presOf" srcId="{19F3A3C4-388C-4728-92C8-0E00ECDD42B5}" destId="{67790F48-8FBC-4086-94E6-E15B45B550BE}" srcOrd="0" destOrd="0" presId="urn:microsoft.com/office/officeart/2005/8/layout/orgChart1"/>
    <dgm:cxn modelId="{81D7BE44-34D8-4077-A59B-746197C3BE6A}" srcId="{CDACFAAB-50AE-48B8-8E79-B0659548D11F}" destId="{A2E07B92-DD9E-448D-A4E9-0AF0AFB92559}" srcOrd="4" destOrd="0" parTransId="{19F3A3C4-388C-4728-92C8-0E00ECDD42B5}" sibTransId="{3BF95D14-1EA6-49D3-B2D2-73C54678F511}"/>
    <dgm:cxn modelId="{AF67FA65-EA77-4B6B-AB2D-7F72E0398649}" type="presOf" srcId="{7CA2DA91-B4C2-45A3-82A7-05A5E9ADDA53}" destId="{59C63BB7-155F-4F5D-83FA-95D6A8743546}" srcOrd="0" destOrd="0" presId="urn:microsoft.com/office/officeart/2005/8/layout/orgChart1"/>
    <dgm:cxn modelId="{F52BCE6B-BCD9-4D30-9C1A-F8AB463E4F2C}" type="presOf" srcId="{D15BC2DB-81BF-4FF6-8994-B154CF19D4C6}" destId="{90B9AC23-467E-49A2-9194-E7860550ED63}" srcOrd="1" destOrd="0" presId="urn:microsoft.com/office/officeart/2005/8/layout/orgChart1"/>
    <dgm:cxn modelId="{6B4EC94E-1EB0-41B5-BED1-52D6E357CA51}" srcId="{CDACFAAB-50AE-48B8-8E79-B0659548D11F}" destId="{D15BC2DB-81BF-4FF6-8994-B154CF19D4C6}" srcOrd="2" destOrd="0" parTransId="{7CA2DA91-B4C2-45A3-82A7-05A5E9ADDA53}" sibTransId="{FC3E85D2-DF22-4AC2-BAE7-6187929188F8}"/>
    <dgm:cxn modelId="{0854FE72-32AA-4CA6-AAF8-CF4093396AF2}" type="presOf" srcId="{5F12B460-AF14-4222-BD8C-96825D0C4184}" destId="{7FFA94D6-BC66-4F45-82D9-C9D67F690DB5}" srcOrd="1" destOrd="0" presId="urn:microsoft.com/office/officeart/2005/8/layout/orgChart1"/>
    <dgm:cxn modelId="{08CAD474-A413-4DD4-9553-5EC05509C298}" type="presOf" srcId="{5F12B460-AF14-4222-BD8C-96825D0C4184}" destId="{8B86F5A6-27B7-41B2-8ADA-76DBD8B24E12}" srcOrd="0" destOrd="0" presId="urn:microsoft.com/office/officeart/2005/8/layout/orgChart1"/>
    <dgm:cxn modelId="{975EC476-46D6-4048-ABC4-31F69DF32C2E}" srcId="{CDACFAAB-50AE-48B8-8E79-B0659548D11F}" destId="{42DB3C15-2887-4ABC-8B73-4F38CA6E49DE}" srcOrd="0" destOrd="0" parTransId="{128FB966-B705-4139-BBD0-1B8F38ECCC16}" sibTransId="{893D7CFA-A1FF-4BD4-B278-077577E7ADD3}"/>
    <dgm:cxn modelId="{6700268C-5CC2-44F4-A1E0-57A4C036DBD2}" type="presOf" srcId="{CDACFAAB-50AE-48B8-8E79-B0659548D11F}" destId="{A546A073-DA35-4721-B3CA-A6438403DA72}" srcOrd="0" destOrd="0" presId="urn:microsoft.com/office/officeart/2005/8/layout/orgChart1"/>
    <dgm:cxn modelId="{48FE988C-880E-4E28-B7A6-8D1F69EBDF77}" type="presOf" srcId="{A2E07B92-DD9E-448D-A4E9-0AF0AFB92559}" destId="{D0F8B9E9-F0D0-4ED9-B65A-D8649CDFB66F}" srcOrd="1" destOrd="0" presId="urn:microsoft.com/office/officeart/2005/8/layout/orgChart1"/>
    <dgm:cxn modelId="{1172898E-6A1C-4356-880C-A5DA62069FB6}" type="presOf" srcId="{42DB3C15-2887-4ABC-8B73-4F38CA6E49DE}" destId="{7B2E4562-6C90-44C8-B70F-CB1637C4CC99}" srcOrd="1" destOrd="0" presId="urn:microsoft.com/office/officeart/2005/8/layout/orgChart1"/>
    <dgm:cxn modelId="{C70A00B7-4833-4A02-BACF-B7880D3EE72B}" type="presOf" srcId="{CDACFAAB-50AE-48B8-8E79-B0659548D11F}" destId="{F49FD555-5ACF-4BCF-81DB-AE3BF5ED95B7}" srcOrd="1" destOrd="0" presId="urn:microsoft.com/office/officeart/2005/8/layout/orgChart1"/>
    <dgm:cxn modelId="{E41BABD6-5479-4F8C-A54C-B994D51FE41D}" srcId="{CDACFAAB-50AE-48B8-8E79-B0659548D11F}" destId="{5F12B460-AF14-4222-BD8C-96825D0C4184}" srcOrd="1" destOrd="0" parTransId="{7178A899-D582-4CEE-A54B-BD74EA6FE265}" sibTransId="{6763E6BF-38DC-4567-9C85-DDD065AC4E60}"/>
    <dgm:cxn modelId="{58FA7CD9-F02F-4F7D-9AA2-400428872421}" type="presOf" srcId="{128FB966-B705-4139-BBD0-1B8F38ECCC16}" destId="{B2C5610B-CA27-49BA-A2A5-CFD779424C39}" srcOrd="0" destOrd="0" presId="urn:microsoft.com/office/officeart/2005/8/layout/orgChart1"/>
    <dgm:cxn modelId="{7F63C9DE-F207-4664-B52D-56C456487D90}" type="presOf" srcId="{EF0E2B5B-CDB9-437F-952E-06671CE8AE0F}" destId="{7B0BC9D6-B974-436D-AB13-7870C107CD24}" srcOrd="0" destOrd="0" presId="urn:microsoft.com/office/officeart/2005/8/layout/orgChart1"/>
    <dgm:cxn modelId="{F354F1E4-F2E1-46F8-909B-370295902C84}" type="presOf" srcId="{EA3FB765-DCEB-45CA-994B-A56E03242EBC}" destId="{5D57C6E6-E154-40A8-969F-A1048A24F142}" srcOrd="1" destOrd="0" presId="urn:microsoft.com/office/officeart/2005/8/layout/orgChart1"/>
    <dgm:cxn modelId="{24C2B5EA-36FF-43FE-94FA-83D9C9BB8BCB}" type="presOf" srcId="{77BF3E4B-AA2B-4BE4-ADA8-C5CBB7AFF511}" destId="{73C3E19A-F605-48D2-BF76-7AC9A38A4F76}" srcOrd="0" destOrd="0" presId="urn:microsoft.com/office/officeart/2005/8/layout/orgChart1"/>
    <dgm:cxn modelId="{3095FCF7-AE95-4892-AC31-369FFDAC48ED}" type="presOf" srcId="{EA3FB765-DCEB-45CA-994B-A56E03242EBC}" destId="{E4498CB4-93CE-4AFA-8CCA-4404556E2AFD}" srcOrd="0" destOrd="0" presId="urn:microsoft.com/office/officeart/2005/8/layout/orgChart1"/>
    <dgm:cxn modelId="{A1648CFC-373B-48CA-95D6-BF5E8BAD316A}" srcId="{CDACFAAB-50AE-48B8-8E79-B0659548D11F}" destId="{EA3FB765-DCEB-45CA-994B-A56E03242EBC}" srcOrd="3" destOrd="0" parTransId="{EF0E2B5B-CDB9-437F-952E-06671CE8AE0F}" sibTransId="{EC902347-D6C0-4A7B-9259-02DA516DD519}"/>
    <dgm:cxn modelId="{93F3C46F-859B-415B-AEFA-1FCAC2FCE196}" type="presParOf" srcId="{73C3E19A-F605-48D2-BF76-7AC9A38A4F76}" destId="{82A8FF8B-7FE7-4DF7-A013-E55B267B5556}" srcOrd="0" destOrd="0" presId="urn:microsoft.com/office/officeart/2005/8/layout/orgChart1"/>
    <dgm:cxn modelId="{48CACEB9-71CF-4C6D-B367-745A52432839}" type="presParOf" srcId="{82A8FF8B-7FE7-4DF7-A013-E55B267B5556}" destId="{3EAFFEA3-3EF2-4673-B666-FDE2F113F031}" srcOrd="0" destOrd="0" presId="urn:microsoft.com/office/officeart/2005/8/layout/orgChart1"/>
    <dgm:cxn modelId="{187ADB07-EA79-4E17-A648-BAABAA454944}" type="presParOf" srcId="{3EAFFEA3-3EF2-4673-B666-FDE2F113F031}" destId="{A546A073-DA35-4721-B3CA-A6438403DA72}" srcOrd="0" destOrd="0" presId="urn:microsoft.com/office/officeart/2005/8/layout/orgChart1"/>
    <dgm:cxn modelId="{20617FC5-70B4-4C10-BED1-9327FD10B7C0}" type="presParOf" srcId="{3EAFFEA3-3EF2-4673-B666-FDE2F113F031}" destId="{F49FD555-5ACF-4BCF-81DB-AE3BF5ED95B7}" srcOrd="1" destOrd="0" presId="urn:microsoft.com/office/officeart/2005/8/layout/orgChart1"/>
    <dgm:cxn modelId="{80F6FF69-A11F-4C1B-8E08-3F6BE646365E}" type="presParOf" srcId="{82A8FF8B-7FE7-4DF7-A013-E55B267B5556}" destId="{DAE6C247-8174-4F9D-A04A-66DD0B8C8563}" srcOrd="1" destOrd="0" presId="urn:microsoft.com/office/officeart/2005/8/layout/orgChart1"/>
    <dgm:cxn modelId="{10503720-27FA-4EBC-9378-9C059987A3DB}" type="presParOf" srcId="{DAE6C247-8174-4F9D-A04A-66DD0B8C8563}" destId="{B2C5610B-CA27-49BA-A2A5-CFD779424C39}" srcOrd="0" destOrd="0" presId="urn:microsoft.com/office/officeart/2005/8/layout/orgChart1"/>
    <dgm:cxn modelId="{049DAFAB-353D-4DBF-9CD0-8DBDD6097869}" type="presParOf" srcId="{DAE6C247-8174-4F9D-A04A-66DD0B8C8563}" destId="{D6660C80-5FF5-4BB5-AB82-B1B404E8C91F}" srcOrd="1" destOrd="0" presId="urn:microsoft.com/office/officeart/2005/8/layout/orgChart1"/>
    <dgm:cxn modelId="{9509463D-13A2-41E8-8469-1FCE3A31B06F}" type="presParOf" srcId="{D6660C80-5FF5-4BB5-AB82-B1B404E8C91F}" destId="{72BAA1ED-997D-4317-B597-E0CB4981503B}" srcOrd="0" destOrd="0" presId="urn:microsoft.com/office/officeart/2005/8/layout/orgChart1"/>
    <dgm:cxn modelId="{E75BEF62-3ABA-49DE-9F4F-2CA0954F2116}" type="presParOf" srcId="{72BAA1ED-997D-4317-B597-E0CB4981503B}" destId="{3A353474-0C19-4CF5-A0AE-E0F19120709C}" srcOrd="0" destOrd="0" presId="urn:microsoft.com/office/officeart/2005/8/layout/orgChart1"/>
    <dgm:cxn modelId="{69F36003-4673-4BED-A38E-ED13DC1C4043}" type="presParOf" srcId="{72BAA1ED-997D-4317-B597-E0CB4981503B}" destId="{7B2E4562-6C90-44C8-B70F-CB1637C4CC99}" srcOrd="1" destOrd="0" presId="urn:microsoft.com/office/officeart/2005/8/layout/orgChart1"/>
    <dgm:cxn modelId="{A80C6FC6-971A-4DD1-90C1-A9A19892268E}" type="presParOf" srcId="{D6660C80-5FF5-4BB5-AB82-B1B404E8C91F}" destId="{AC3E6C20-BEE2-4625-8F46-FA94239A1628}" srcOrd="1" destOrd="0" presId="urn:microsoft.com/office/officeart/2005/8/layout/orgChart1"/>
    <dgm:cxn modelId="{90BC2A64-E78F-4D75-8E49-442A25135BF0}" type="presParOf" srcId="{D6660C80-5FF5-4BB5-AB82-B1B404E8C91F}" destId="{B3DFC05E-8801-4DEE-B710-1D78C6CC1115}" srcOrd="2" destOrd="0" presId="urn:microsoft.com/office/officeart/2005/8/layout/orgChart1"/>
    <dgm:cxn modelId="{C96C446B-5223-4D34-B194-11C1543C637F}" type="presParOf" srcId="{DAE6C247-8174-4F9D-A04A-66DD0B8C8563}" destId="{526F66D3-416B-4113-8486-06AF51AB101F}" srcOrd="2" destOrd="0" presId="urn:microsoft.com/office/officeart/2005/8/layout/orgChart1"/>
    <dgm:cxn modelId="{5FC27E4B-E04C-4973-A376-054EF2AC3134}" type="presParOf" srcId="{DAE6C247-8174-4F9D-A04A-66DD0B8C8563}" destId="{B15479B3-D064-46A8-A71A-7B18AD76FF16}" srcOrd="3" destOrd="0" presId="urn:microsoft.com/office/officeart/2005/8/layout/orgChart1"/>
    <dgm:cxn modelId="{A92E5983-2349-4CF4-8297-C4AB1E5FDDE7}" type="presParOf" srcId="{B15479B3-D064-46A8-A71A-7B18AD76FF16}" destId="{2E687E67-2939-40F2-A1A4-2D538F8A1626}" srcOrd="0" destOrd="0" presId="urn:microsoft.com/office/officeart/2005/8/layout/orgChart1"/>
    <dgm:cxn modelId="{74E7BB7F-4CFF-4DBC-921A-00065948410D}" type="presParOf" srcId="{2E687E67-2939-40F2-A1A4-2D538F8A1626}" destId="{8B86F5A6-27B7-41B2-8ADA-76DBD8B24E12}" srcOrd="0" destOrd="0" presId="urn:microsoft.com/office/officeart/2005/8/layout/orgChart1"/>
    <dgm:cxn modelId="{B089A1AD-AB75-4D58-B6A3-CD21D4071837}" type="presParOf" srcId="{2E687E67-2939-40F2-A1A4-2D538F8A1626}" destId="{7FFA94D6-BC66-4F45-82D9-C9D67F690DB5}" srcOrd="1" destOrd="0" presId="urn:microsoft.com/office/officeart/2005/8/layout/orgChart1"/>
    <dgm:cxn modelId="{97493A07-FFD4-40B0-93CA-DECA60531A35}" type="presParOf" srcId="{B15479B3-D064-46A8-A71A-7B18AD76FF16}" destId="{6AF344AE-7EC0-4B7B-986C-98790172339A}" srcOrd="1" destOrd="0" presId="urn:microsoft.com/office/officeart/2005/8/layout/orgChart1"/>
    <dgm:cxn modelId="{70F1E347-DDC3-4C49-855E-F6FAFB248C22}" type="presParOf" srcId="{B15479B3-D064-46A8-A71A-7B18AD76FF16}" destId="{3A3305E8-2290-4778-8184-A9E14B7FBC04}" srcOrd="2" destOrd="0" presId="urn:microsoft.com/office/officeart/2005/8/layout/orgChart1"/>
    <dgm:cxn modelId="{46C34272-F3E3-4C48-B734-65F00894DEC7}" type="presParOf" srcId="{DAE6C247-8174-4F9D-A04A-66DD0B8C8563}" destId="{59C63BB7-155F-4F5D-83FA-95D6A8743546}" srcOrd="4" destOrd="0" presId="urn:microsoft.com/office/officeart/2005/8/layout/orgChart1"/>
    <dgm:cxn modelId="{F3FFB52A-0642-47FB-A104-50947E8EEBAC}" type="presParOf" srcId="{DAE6C247-8174-4F9D-A04A-66DD0B8C8563}" destId="{7B54B284-BA43-4F13-AB5D-5ECF99EA1CB6}" srcOrd="5" destOrd="0" presId="urn:microsoft.com/office/officeart/2005/8/layout/orgChart1"/>
    <dgm:cxn modelId="{ECE07977-9224-4BD4-B059-7DC4CB0875AD}" type="presParOf" srcId="{7B54B284-BA43-4F13-AB5D-5ECF99EA1CB6}" destId="{6B76B668-70BA-49EA-BE96-0D279A1622C4}" srcOrd="0" destOrd="0" presId="urn:microsoft.com/office/officeart/2005/8/layout/orgChart1"/>
    <dgm:cxn modelId="{FE8F6108-752C-4E2C-9743-7662D6BF68D1}" type="presParOf" srcId="{6B76B668-70BA-49EA-BE96-0D279A1622C4}" destId="{574CFD98-80B8-44D5-821A-3CAE43B1D2D5}" srcOrd="0" destOrd="0" presId="urn:microsoft.com/office/officeart/2005/8/layout/orgChart1"/>
    <dgm:cxn modelId="{EF7EA215-2EC4-4948-AE62-D01529F4906E}" type="presParOf" srcId="{6B76B668-70BA-49EA-BE96-0D279A1622C4}" destId="{90B9AC23-467E-49A2-9194-E7860550ED63}" srcOrd="1" destOrd="0" presId="urn:microsoft.com/office/officeart/2005/8/layout/orgChart1"/>
    <dgm:cxn modelId="{3317F956-F30B-48DC-9F75-532B99A3EAF1}" type="presParOf" srcId="{7B54B284-BA43-4F13-AB5D-5ECF99EA1CB6}" destId="{EFC25DBD-414E-4670-84EB-7A446A5667C7}" srcOrd="1" destOrd="0" presId="urn:microsoft.com/office/officeart/2005/8/layout/orgChart1"/>
    <dgm:cxn modelId="{41DC00FD-5FFC-48BF-A0E6-6D70CC4D50E1}" type="presParOf" srcId="{7B54B284-BA43-4F13-AB5D-5ECF99EA1CB6}" destId="{2B287A0B-887E-4DBF-9DCF-09FA15A8C1D1}" srcOrd="2" destOrd="0" presId="urn:microsoft.com/office/officeart/2005/8/layout/orgChart1"/>
    <dgm:cxn modelId="{624588E0-604E-4368-9A61-2062305B87AE}" type="presParOf" srcId="{DAE6C247-8174-4F9D-A04A-66DD0B8C8563}" destId="{7B0BC9D6-B974-436D-AB13-7870C107CD24}" srcOrd="6" destOrd="0" presId="urn:microsoft.com/office/officeart/2005/8/layout/orgChart1"/>
    <dgm:cxn modelId="{CF43FBD9-7D8D-4031-B3B5-299F7E7DA4F3}" type="presParOf" srcId="{DAE6C247-8174-4F9D-A04A-66DD0B8C8563}" destId="{3802EE51-FE77-4382-A9DF-F75BF27FA3A7}" srcOrd="7" destOrd="0" presId="urn:microsoft.com/office/officeart/2005/8/layout/orgChart1"/>
    <dgm:cxn modelId="{C3CC4612-785A-43DA-A829-1C4EAE7745AD}" type="presParOf" srcId="{3802EE51-FE77-4382-A9DF-F75BF27FA3A7}" destId="{2AA04C22-6F61-41D1-87DF-A0A7C0C24A07}" srcOrd="0" destOrd="0" presId="urn:microsoft.com/office/officeart/2005/8/layout/orgChart1"/>
    <dgm:cxn modelId="{0870C862-5227-41C1-8135-EDCE167D15F5}" type="presParOf" srcId="{2AA04C22-6F61-41D1-87DF-A0A7C0C24A07}" destId="{E4498CB4-93CE-4AFA-8CCA-4404556E2AFD}" srcOrd="0" destOrd="0" presId="urn:microsoft.com/office/officeart/2005/8/layout/orgChart1"/>
    <dgm:cxn modelId="{60E9385B-14D8-4D73-B4AA-CDF6E6986422}" type="presParOf" srcId="{2AA04C22-6F61-41D1-87DF-A0A7C0C24A07}" destId="{5D57C6E6-E154-40A8-969F-A1048A24F142}" srcOrd="1" destOrd="0" presId="urn:microsoft.com/office/officeart/2005/8/layout/orgChart1"/>
    <dgm:cxn modelId="{DC78FC6F-679B-41D2-846E-E8E8164255C9}" type="presParOf" srcId="{3802EE51-FE77-4382-A9DF-F75BF27FA3A7}" destId="{2C0AF551-D650-42AA-BAD2-AB0DB15A4A55}" srcOrd="1" destOrd="0" presId="urn:microsoft.com/office/officeart/2005/8/layout/orgChart1"/>
    <dgm:cxn modelId="{46F4E68F-0829-4F1B-941D-FC2B12A7D03D}" type="presParOf" srcId="{3802EE51-FE77-4382-A9DF-F75BF27FA3A7}" destId="{A979F703-6A0D-4D67-981D-DAD2704440BC}" srcOrd="2" destOrd="0" presId="urn:microsoft.com/office/officeart/2005/8/layout/orgChart1"/>
    <dgm:cxn modelId="{2517A2B4-7770-4241-867E-FD8D06002F43}" type="presParOf" srcId="{DAE6C247-8174-4F9D-A04A-66DD0B8C8563}" destId="{67790F48-8FBC-4086-94E6-E15B45B550BE}" srcOrd="8" destOrd="0" presId="urn:microsoft.com/office/officeart/2005/8/layout/orgChart1"/>
    <dgm:cxn modelId="{72E5CBEB-5F0C-4A9B-8892-77AB3DAA6AC3}" type="presParOf" srcId="{DAE6C247-8174-4F9D-A04A-66DD0B8C8563}" destId="{7A2D2AAB-06AD-4CDC-8A8B-5829AF425913}" srcOrd="9" destOrd="0" presId="urn:microsoft.com/office/officeart/2005/8/layout/orgChart1"/>
    <dgm:cxn modelId="{1C44B3A8-FA1C-4F6A-B37B-83BB76954078}" type="presParOf" srcId="{7A2D2AAB-06AD-4CDC-8A8B-5829AF425913}" destId="{17DAA9B7-497D-41DB-8EDA-159F83EF2F48}" srcOrd="0" destOrd="0" presId="urn:microsoft.com/office/officeart/2005/8/layout/orgChart1"/>
    <dgm:cxn modelId="{E123210E-F9F5-4981-B39C-67C97563774E}" type="presParOf" srcId="{17DAA9B7-497D-41DB-8EDA-159F83EF2F48}" destId="{526CF291-1589-4B5E-8B5A-266119658F3E}" srcOrd="0" destOrd="0" presId="urn:microsoft.com/office/officeart/2005/8/layout/orgChart1"/>
    <dgm:cxn modelId="{911DB6FE-4CA1-4E4B-A69F-E0113829AF4D}" type="presParOf" srcId="{17DAA9B7-497D-41DB-8EDA-159F83EF2F48}" destId="{D0F8B9E9-F0D0-4ED9-B65A-D8649CDFB66F}" srcOrd="1" destOrd="0" presId="urn:microsoft.com/office/officeart/2005/8/layout/orgChart1"/>
    <dgm:cxn modelId="{5CEAD1FC-C617-4D14-8C3C-9953D6267C5C}" type="presParOf" srcId="{7A2D2AAB-06AD-4CDC-8A8B-5829AF425913}" destId="{97EACB28-CA18-4806-B28A-E6BDB259DA5F}" srcOrd="1" destOrd="0" presId="urn:microsoft.com/office/officeart/2005/8/layout/orgChart1"/>
    <dgm:cxn modelId="{EB8A0D5D-0C89-4AA2-B263-C79131CEE1CF}" type="presParOf" srcId="{7A2D2AAB-06AD-4CDC-8A8B-5829AF425913}" destId="{DAA89E1E-34CC-441A-B292-2235C6D96B8C}" srcOrd="2" destOrd="0" presId="urn:microsoft.com/office/officeart/2005/8/layout/orgChart1"/>
    <dgm:cxn modelId="{08C6659D-981B-45D5-8E72-341E6A711C98}" type="presParOf" srcId="{82A8FF8B-7FE7-4DF7-A013-E55B267B5556}" destId="{BC26FDBC-0B0E-4706-930B-10F5F00F0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BF3E4B-AA2B-4BE4-ADA8-C5CBB7AFF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ACFAAB-50AE-48B8-8E79-B0659548D11F}">
      <dgm:prSet phldrT="[Text]" custT="1"/>
      <dgm:spPr>
        <a:solidFill>
          <a:srgbClr val="FF3399"/>
        </a:solidFill>
        <a:ln>
          <a:solidFill>
            <a:srgbClr val="FF3399"/>
          </a:solidFill>
        </a:ln>
      </dgm:spPr>
      <dgm:t>
        <a:bodyPr/>
        <a:lstStyle/>
        <a:p>
          <a:r>
            <a:rPr lang="de-DE" sz="2400" dirty="0">
              <a:solidFill>
                <a:schemeClr val="bg1"/>
              </a:solidFill>
              <a:latin typeface="+mj-lt"/>
            </a:rPr>
            <a:t>Emotionale und motivationale Aspekte</a:t>
          </a:r>
        </a:p>
      </dgm:t>
    </dgm:pt>
    <dgm:pt modelId="{1E17B48A-B758-4501-AB89-B14C2E110877}" type="parTrans" cxnId="{1934222B-922C-499A-9E04-2D8703DA4380}">
      <dgm:prSet/>
      <dgm:spPr/>
      <dgm:t>
        <a:bodyPr/>
        <a:lstStyle/>
        <a:p>
          <a:endParaRPr lang="de-DE"/>
        </a:p>
      </dgm:t>
    </dgm:pt>
    <dgm:pt modelId="{FE2D14DB-09DF-4101-A615-B327A636D3C4}" type="sibTrans" cxnId="{1934222B-922C-499A-9E04-2D8703DA4380}">
      <dgm:prSet/>
      <dgm:spPr/>
      <dgm:t>
        <a:bodyPr/>
        <a:lstStyle/>
        <a:p>
          <a:endParaRPr lang="de-DE"/>
        </a:p>
      </dgm:t>
    </dgm:pt>
    <dgm:pt modelId="{2629AE27-389B-4B5A-98EA-F2FB27713661}">
      <dgm:prSet phldrT="[Text]" custT="1"/>
      <dgm:spPr>
        <a:noFill/>
        <a:ln>
          <a:solidFill>
            <a:srgbClr val="FF3399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Ausdauer</a:t>
          </a:r>
        </a:p>
      </dgm:t>
    </dgm:pt>
    <dgm:pt modelId="{0018C1CD-A306-4266-B1A7-77313188705B}" type="parTrans" cxnId="{C07DA179-BC5C-46C2-BC30-D879C850D3C7}">
      <dgm:prSet/>
      <dgm:spPr>
        <a:ln>
          <a:solidFill>
            <a:srgbClr val="FF3399"/>
          </a:solidFill>
        </a:ln>
      </dgm:spPr>
      <dgm:t>
        <a:bodyPr/>
        <a:lstStyle/>
        <a:p>
          <a:endParaRPr lang="de-DE"/>
        </a:p>
      </dgm:t>
    </dgm:pt>
    <dgm:pt modelId="{ECC72A1C-9332-42DA-B419-4030F3E3D454}" type="sibTrans" cxnId="{C07DA179-BC5C-46C2-BC30-D879C850D3C7}">
      <dgm:prSet/>
      <dgm:spPr/>
      <dgm:t>
        <a:bodyPr/>
        <a:lstStyle/>
        <a:p>
          <a:endParaRPr lang="de-DE"/>
        </a:p>
      </dgm:t>
    </dgm:pt>
    <dgm:pt modelId="{A68740FD-99C7-47CD-982D-B49504861A5F}">
      <dgm:prSet phldrT="[Text]" custT="1"/>
      <dgm:spPr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Konzentration</a:t>
          </a:r>
        </a:p>
      </dgm:t>
    </dgm:pt>
    <dgm:pt modelId="{6BB106C3-E3B9-4DAB-ADFA-C0A2E0615BDE}" type="parTrans" cxnId="{9A114113-6EAB-43CE-BF19-2A0ADF735618}">
      <dgm:prSet/>
      <dgm:spPr>
        <a:ln>
          <a:solidFill>
            <a:srgbClr val="FF3399"/>
          </a:solidFill>
        </a:ln>
      </dgm:spPr>
      <dgm:t>
        <a:bodyPr/>
        <a:lstStyle/>
        <a:p>
          <a:endParaRPr lang="de-DE"/>
        </a:p>
      </dgm:t>
    </dgm:pt>
    <dgm:pt modelId="{A324314E-E30E-4A54-98A0-21802F6AC27D}" type="sibTrans" cxnId="{9A114113-6EAB-43CE-BF19-2A0ADF735618}">
      <dgm:prSet/>
      <dgm:spPr/>
      <dgm:t>
        <a:bodyPr/>
        <a:lstStyle/>
        <a:p>
          <a:endParaRPr lang="de-DE"/>
        </a:p>
      </dgm:t>
    </dgm:pt>
    <dgm:pt modelId="{4887AE6C-AECA-4932-80D7-BA34092A58C5}">
      <dgm:prSet custT="1"/>
      <dgm:spPr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Geduld</a:t>
          </a:r>
        </a:p>
      </dgm:t>
    </dgm:pt>
    <dgm:pt modelId="{5EF7F20B-88DD-4272-8A64-2A9DAC35E05C}" type="parTrans" cxnId="{6B21B985-6E9E-4CBE-A7C9-B1C31DD85D68}">
      <dgm:prSet/>
      <dgm:spPr>
        <a:ln>
          <a:solidFill>
            <a:srgbClr val="FF3399"/>
          </a:solidFill>
        </a:ln>
      </dgm:spPr>
      <dgm:t>
        <a:bodyPr/>
        <a:lstStyle/>
        <a:p>
          <a:endParaRPr lang="de-DE"/>
        </a:p>
      </dgm:t>
    </dgm:pt>
    <dgm:pt modelId="{47FE9DEC-5FB1-46A0-B904-5C37D2FED81B}" type="sibTrans" cxnId="{6B21B985-6E9E-4CBE-A7C9-B1C31DD85D68}">
      <dgm:prSet/>
      <dgm:spPr/>
      <dgm:t>
        <a:bodyPr/>
        <a:lstStyle/>
        <a:p>
          <a:endParaRPr lang="de-DE"/>
        </a:p>
      </dgm:t>
    </dgm:pt>
    <dgm:pt modelId="{F7073C86-D449-464C-BFE8-89F39EA0528D}">
      <dgm:prSet custT="1"/>
      <dgm:spPr>
        <a:noFill/>
        <a:ln>
          <a:solidFill>
            <a:srgbClr val="FF3399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Anstrengungs-bereitschaft</a:t>
          </a:r>
        </a:p>
      </dgm:t>
    </dgm:pt>
    <dgm:pt modelId="{700765B2-F9EE-4556-B5FF-E96104E7E27F}" type="parTrans" cxnId="{28D5FADD-29F7-4815-B909-F30A789A07A8}">
      <dgm:prSet/>
      <dgm:spPr>
        <a:ln>
          <a:solidFill>
            <a:srgbClr val="FF3399"/>
          </a:solidFill>
        </a:ln>
      </dgm:spPr>
      <dgm:t>
        <a:bodyPr/>
        <a:lstStyle/>
        <a:p>
          <a:endParaRPr lang="de-DE"/>
        </a:p>
      </dgm:t>
    </dgm:pt>
    <dgm:pt modelId="{D6460203-5B9A-48CD-B536-BAD4E5B08303}" type="sibTrans" cxnId="{28D5FADD-29F7-4815-B909-F30A789A07A8}">
      <dgm:prSet/>
      <dgm:spPr/>
      <dgm:t>
        <a:bodyPr/>
        <a:lstStyle/>
        <a:p>
          <a:endParaRPr lang="de-DE"/>
        </a:p>
      </dgm:t>
    </dgm:pt>
    <dgm:pt modelId="{8DAB434E-DFC2-4057-8818-A9813D6B392A}">
      <dgm:prSet custT="1"/>
      <dgm:spPr>
        <a:noFill/>
        <a:ln>
          <a:solidFill>
            <a:srgbClr val="FF3399"/>
          </a:solidFill>
        </a:ln>
      </dgm:spPr>
      <dgm:t>
        <a:bodyPr/>
        <a:lstStyle/>
        <a:p>
          <a:r>
            <a:rPr lang="de-DE" sz="1800" dirty="0">
              <a:solidFill>
                <a:schemeClr val="tx1"/>
              </a:solidFill>
              <a:latin typeface="+mj-lt"/>
            </a:rPr>
            <a:t>Frustrations-toleranz</a:t>
          </a:r>
        </a:p>
      </dgm:t>
    </dgm:pt>
    <dgm:pt modelId="{B34080BA-0FD8-430D-9692-70C2B066643A}" type="parTrans" cxnId="{4880B913-FE49-40A9-B8EA-657742E14AB0}">
      <dgm:prSet/>
      <dgm:spPr>
        <a:ln>
          <a:solidFill>
            <a:srgbClr val="FF3399"/>
          </a:solidFill>
        </a:ln>
      </dgm:spPr>
      <dgm:t>
        <a:bodyPr/>
        <a:lstStyle/>
        <a:p>
          <a:endParaRPr lang="de-DE"/>
        </a:p>
      </dgm:t>
    </dgm:pt>
    <dgm:pt modelId="{94673F69-727A-4D5B-9E3E-A7E49EE8D23C}" type="sibTrans" cxnId="{4880B913-FE49-40A9-B8EA-657742E14AB0}">
      <dgm:prSet/>
      <dgm:spPr/>
      <dgm:t>
        <a:bodyPr/>
        <a:lstStyle/>
        <a:p>
          <a:endParaRPr lang="de-DE"/>
        </a:p>
      </dgm:t>
    </dgm:pt>
    <dgm:pt modelId="{73C3E19A-F605-48D2-BF76-7AC9A38A4F76}" type="pres">
      <dgm:prSet presAssocID="{77BF3E4B-AA2B-4BE4-ADA8-C5CBB7AFF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A8FF8B-7FE7-4DF7-A013-E55B267B5556}" type="pres">
      <dgm:prSet presAssocID="{CDACFAAB-50AE-48B8-8E79-B0659548D11F}" presName="hierRoot1" presStyleCnt="0">
        <dgm:presLayoutVars>
          <dgm:hierBranch val="init"/>
        </dgm:presLayoutVars>
      </dgm:prSet>
      <dgm:spPr/>
    </dgm:pt>
    <dgm:pt modelId="{3EAFFEA3-3EF2-4673-B666-FDE2F113F031}" type="pres">
      <dgm:prSet presAssocID="{CDACFAAB-50AE-48B8-8E79-B0659548D11F}" presName="rootComposite1" presStyleCnt="0"/>
      <dgm:spPr/>
    </dgm:pt>
    <dgm:pt modelId="{A546A073-DA35-4721-B3CA-A6438403DA72}" type="pres">
      <dgm:prSet presAssocID="{CDACFAAB-50AE-48B8-8E79-B0659548D11F}" presName="rootText1" presStyleLbl="node0" presStyleIdx="0" presStyleCnt="1" custScaleX="144826" custScaleY="136964" custLinFactNeighborX="8683" custLinFactNeighborY="1212">
        <dgm:presLayoutVars>
          <dgm:chPref val="3"/>
        </dgm:presLayoutVars>
      </dgm:prSet>
      <dgm:spPr/>
    </dgm:pt>
    <dgm:pt modelId="{F49FD555-5ACF-4BCF-81DB-AE3BF5ED95B7}" type="pres">
      <dgm:prSet presAssocID="{CDACFAAB-50AE-48B8-8E79-B0659548D11F}" presName="rootConnector1" presStyleLbl="node1" presStyleIdx="0" presStyleCnt="0"/>
      <dgm:spPr/>
    </dgm:pt>
    <dgm:pt modelId="{DAE6C247-8174-4F9D-A04A-66DD0B8C8563}" type="pres">
      <dgm:prSet presAssocID="{CDACFAAB-50AE-48B8-8E79-B0659548D11F}" presName="hierChild2" presStyleCnt="0"/>
      <dgm:spPr/>
    </dgm:pt>
    <dgm:pt modelId="{86938BBD-1957-4DB9-BFE7-95D474DBF065}" type="pres">
      <dgm:prSet presAssocID="{0018C1CD-A306-4266-B1A7-77313188705B}" presName="Name37" presStyleLbl="parChTrans1D2" presStyleIdx="0" presStyleCnt="5"/>
      <dgm:spPr/>
    </dgm:pt>
    <dgm:pt modelId="{449B638F-D67D-4CFF-8E67-76B3E5C7A92F}" type="pres">
      <dgm:prSet presAssocID="{2629AE27-389B-4B5A-98EA-F2FB27713661}" presName="hierRoot2" presStyleCnt="0">
        <dgm:presLayoutVars>
          <dgm:hierBranch val="init"/>
        </dgm:presLayoutVars>
      </dgm:prSet>
      <dgm:spPr/>
    </dgm:pt>
    <dgm:pt modelId="{66C6CE6A-FF46-4CF2-97AF-B3B71D7948E0}" type="pres">
      <dgm:prSet presAssocID="{2629AE27-389B-4B5A-98EA-F2FB27713661}" presName="rootComposite" presStyleCnt="0"/>
      <dgm:spPr/>
    </dgm:pt>
    <dgm:pt modelId="{FFFFF37B-B93F-470E-8D16-D0C08EF4A7AC}" type="pres">
      <dgm:prSet presAssocID="{2629AE27-389B-4B5A-98EA-F2FB27713661}" presName="rootText" presStyleLbl="node2" presStyleIdx="0" presStyleCnt="5" custScaleY="63664">
        <dgm:presLayoutVars>
          <dgm:chPref val="3"/>
        </dgm:presLayoutVars>
      </dgm:prSet>
      <dgm:spPr/>
    </dgm:pt>
    <dgm:pt modelId="{F43D2EFA-A9F0-47E2-BB1C-24544D5482CE}" type="pres">
      <dgm:prSet presAssocID="{2629AE27-389B-4B5A-98EA-F2FB27713661}" presName="rootConnector" presStyleLbl="node2" presStyleIdx="0" presStyleCnt="5"/>
      <dgm:spPr/>
    </dgm:pt>
    <dgm:pt modelId="{900EF027-66FF-4354-A435-3155F40166BD}" type="pres">
      <dgm:prSet presAssocID="{2629AE27-389B-4B5A-98EA-F2FB27713661}" presName="hierChild4" presStyleCnt="0"/>
      <dgm:spPr/>
    </dgm:pt>
    <dgm:pt modelId="{854A3E65-4D5A-4A86-B7CA-1DDC4CC2E794}" type="pres">
      <dgm:prSet presAssocID="{2629AE27-389B-4B5A-98EA-F2FB27713661}" presName="hierChild5" presStyleCnt="0"/>
      <dgm:spPr/>
    </dgm:pt>
    <dgm:pt modelId="{D878A551-521B-48E8-9D9D-A8BE129543C1}" type="pres">
      <dgm:prSet presAssocID="{6BB106C3-E3B9-4DAB-ADFA-C0A2E0615BDE}" presName="Name37" presStyleLbl="parChTrans1D2" presStyleIdx="1" presStyleCnt="5"/>
      <dgm:spPr/>
    </dgm:pt>
    <dgm:pt modelId="{0A010FF5-1249-4F64-8CDB-BE6765DD7788}" type="pres">
      <dgm:prSet presAssocID="{A68740FD-99C7-47CD-982D-B49504861A5F}" presName="hierRoot2" presStyleCnt="0">
        <dgm:presLayoutVars>
          <dgm:hierBranch val="init"/>
        </dgm:presLayoutVars>
      </dgm:prSet>
      <dgm:spPr/>
    </dgm:pt>
    <dgm:pt modelId="{D60BE3EA-38DE-4456-89B5-6756DA657211}" type="pres">
      <dgm:prSet presAssocID="{A68740FD-99C7-47CD-982D-B49504861A5F}" presName="rootComposite" presStyleCnt="0"/>
      <dgm:spPr/>
    </dgm:pt>
    <dgm:pt modelId="{D3DCFB45-0755-4C86-BEB4-EFC411DE9137}" type="pres">
      <dgm:prSet presAssocID="{A68740FD-99C7-47CD-982D-B49504861A5F}" presName="rootText" presStyleLbl="node2" presStyleIdx="1" presStyleCnt="5" custScaleY="65019">
        <dgm:presLayoutVars>
          <dgm:chPref val="3"/>
        </dgm:presLayoutVars>
      </dgm:prSet>
      <dgm:spPr>
        <a:xfrm>
          <a:off x="2255383" y="2490157"/>
          <a:ext cx="1863184" cy="605712"/>
        </a:xfrm>
        <a:prstGeom prst="rect">
          <a:avLst/>
        </a:prstGeom>
      </dgm:spPr>
    </dgm:pt>
    <dgm:pt modelId="{0520BE63-6CDE-4EF7-A552-46673C00ABBA}" type="pres">
      <dgm:prSet presAssocID="{A68740FD-99C7-47CD-982D-B49504861A5F}" presName="rootConnector" presStyleLbl="node2" presStyleIdx="1" presStyleCnt="5"/>
      <dgm:spPr/>
    </dgm:pt>
    <dgm:pt modelId="{88DB7B3E-3039-4543-A774-79C2643029D8}" type="pres">
      <dgm:prSet presAssocID="{A68740FD-99C7-47CD-982D-B49504861A5F}" presName="hierChild4" presStyleCnt="0"/>
      <dgm:spPr/>
    </dgm:pt>
    <dgm:pt modelId="{D24870F1-7A7B-4A63-A046-A8FF26EF7885}" type="pres">
      <dgm:prSet presAssocID="{A68740FD-99C7-47CD-982D-B49504861A5F}" presName="hierChild5" presStyleCnt="0"/>
      <dgm:spPr/>
    </dgm:pt>
    <dgm:pt modelId="{5B76C874-1F68-432E-864A-D08127CC6DB0}" type="pres">
      <dgm:prSet presAssocID="{5EF7F20B-88DD-4272-8A64-2A9DAC35E05C}" presName="Name37" presStyleLbl="parChTrans1D2" presStyleIdx="2" presStyleCnt="5"/>
      <dgm:spPr/>
    </dgm:pt>
    <dgm:pt modelId="{E8E76F0B-195B-4B34-9684-CE0F28456D7E}" type="pres">
      <dgm:prSet presAssocID="{4887AE6C-AECA-4932-80D7-BA34092A58C5}" presName="hierRoot2" presStyleCnt="0">
        <dgm:presLayoutVars>
          <dgm:hierBranch val="init"/>
        </dgm:presLayoutVars>
      </dgm:prSet>
      <dgm:spPr/>
    </dgm:pt>
    <dgm:pt modelId="{BBA843C6-DCE6-4688-9571-0C684D3C4E20}" type="pres">
      <dgm:prSet presAssocID="{4887AE6C-AECA-4932-80D7-BA34092A58C5}" presName="rootComposite" presStyleCnt="0"/>
      <dgm:spPr/>
    </dgm:pt>
    <dgm:pt modelId="{6BA8386A-C61C-462B-BE7C-867730AFA59C}" type="pres">
      <dgm:prSet presAssocID="{4887AE6C-AECA-4932-80D7-BA34092A58C5}" presName="rootText" presStyleLbl="node2" presStyleIdx="2" presStyleCnt="5" custScaleY="68906">
        <dgm:presLayoutVars>
          <dgm:chPref val="3"/>
        </dgm:presLayoutVars>
      </dgm:prSet>
      <dgm:spPr>
        <a:xfrm>
          <a:off x="4509837" y="2490157"/>
          <a:ext cx="1863184" cy="641923"/>
        </a:xfrm>
        <a:prstGeom prst="rect">
          <a:avLst/>
        </a:prstGeom>
      </dgm:spPr>
    </dgm:pt>
    <dgm:pt modelId="{B6B5F369-A704-4B69-9AEC-CB4D0E65CE45}" type="pres">
      <dgm:prSet presAssocID="{4887AE6C-AECA-4932-80D7-BA34092A58C5}" presName="rootConnector" presStyleLbl="node2" presStyleIdx="2" presStyleCnt="5"/>
      <dgm:spPr/>
    </dgm:pt>
    <dgm:pt modelId="{9AC20022-2BE6-43BC-87DB-C821EC6F5B2F}" type="pres">
      <dgm:prSet presAssocID="{4887AE6C-AECA-4932-80D7-BA34092A58C5}" presName="hierChild4" presStyleCnt="0"/>
      <dgm:spPr/>
    </dgm:pt>
    <dgm:pt modelId="{41EDB039-A413-4DF7-9004-15CB981790CF}" type="pres">
      <dgm:prSet presAssocID="{4887AE6C-AECA-4932-80D7-BA34092A58C5}" presName="hierChild5" presStyleCnt="0"/>
      <dgm:spPr/>
    </dgm:pt>
    <dgm:pt modelId="{19C08AE4-FEA7-4D22-AA66-A9346C97A17B}" type="pres">
      <dgm:prSet presAssocID="{700765B2-F9EE-4556-B5FF-E96104E7E27F}" presName="Name37" presStyleLbl="parChTrans1D2" presStyleIdx="3" presStyleCnt="5"/>
      <dgm:spPr/>
    </dgm:pt>
    <dgm:pt modelId="{496D2342-056F-4438-B3DB-5E8529872C49}" type="pres">
      <dgm:prSet presAssocID="{F7073C86-D449-464C-BFE8-89F39EA0528D}" presName="hierRoot2" presStyleCnt="0">
        <dgm:presLayoutVars>
          <dgm:hierBranch val="init"/>
        </dgm:presLayoutVars>
      </dgm:prSet>
      <dgm:spPr/>
    </dgm:pt>
    <dgm:pt modelId="{1B27A163-08FB-47D6-9898-7938BCF9C470}" type="pres">
      <dgm:prSet presAssocID="{F7073C86-D449-464C-BFE8-89F39EA0528D}" presName="rootComposite" presStyleCnt="0"/>
      <dgm:spPr/>
    </dgm:pt>
    <dgm:pt modelId="{9A22D21E-F63C-475F-8A03-14D51C32EB5D}" type="pres">
      <dgm:prSet presAssocID="{F7073C86-D449-464C-BFE8-89F39EA0528D}" presName="rootText" presStyleLbl="node2" presStyleIdx="3" presStyleCnt="5" custScaleY="68857">
        <dgm:presLayoutVars>
          <dgm:chPref val="3"/>
        </dgm:presLayoutVars>
      </dgm:prSet>
      <dgm:spPr/>
    </dgm:pt>
    <dgm:pt modelId="{0C42D09E-44D9-4C7B-A358-975A93CCEB65}" type="pres">
      <dgm:prSet presAssocID="{F7073C86-D449-464C-BFE8-89F39EA0528D}" presName="rootConnector" presStyleLbl="node2" presStyleIdx="3" presStyleCnt="5"/>
      <dgm:spPr/>
    </dgm:pt>
    <dgm:pt modelId="{C9703FED-6F28-4D6A-BE95-ED6B4A8E2DF0}" type="pres">
      <dgm:prSet presAssocID="{F7073C86-D449-464C-BFE8-89F39EA0528D}" presName="hierChild4" presStyleCnt="0"/>
      <dgm:spPr/>
    </dgm:pt>
    <dgm:pt modelId="{0850F9F5-C096-4648-BB0C-C0C943015937}" type="pres">
      <dgm:prSet presAssocID="{F7073C86-D449-464C-BFE8-89F39EA0528D}" presName="hierChild5" presStyleCnt="0"/>
      <dgm:spPr/>
    </dgm:pt>
    <dgm:pt modelId="{337F0E8C-13AC-4AE5-8FD9-55441F0E71F4}" type="pres">
      <dgm:prSet presAssocID="{B34080BA-0FD8-430D-9692-70C2B066643A}" presName="Name37" presStyleLbl="parChTrans1D2" presStyleIdx="4" presStyleCnt="5"/>
      <dgm:spPr/>
    </dgm:pt>
    <dgm:pt modelId="{AE9A24E2-91AA-4E34-B3E0-CC93DF60F9A5}" type="pres">
      <dgm:prSet presAssocID="{8DAB434E-DFC2-4057-8818-A9813D6B392A}" presName="hierRoot2" presStyleCnt="0">
        <dgm:presLayoutVars>
          <dgm:hierBranch val="init"/>
        </dgm:presLayoutVars>
      </dgm:prSet>
      <dgm:spPr/>
    </dgm:pt>
    <dgm:pt modelId="{911C4285-F5D1-4A31-B253-B40ECEEBAB90}" type="pres">
      <dgm:prSet presAssocID="{8DAB434E-DFC2-4057-8818-A9813D6B392A}" presName="rootComposite" presStyleCnt="0"/>
      <dgm:spPr/>
    </dgm:pt>
    <dgm:pt modelId="{E335D932-E7D4-4E23-9DB1-9D849D0D96DB}" type="pres">
      <dgm:prSet presAssocID="{8DAB434E-DFC2-4057-8818-A9813D6B392A}" presName="rootText" presStyleLbl="node2" presStyleIdx="4" presStyleCnt="5" custScaleY="74614">
        <dgm:presLayoutVars>
          <dgm:chPref val="3"/>
        </dgm:presLayoutVars>
      </dgm:prSet>
      <dgm:spPr/>
    </dgm:pt>
    <dgm:pt modelId="{48DB9EB4-A3DD-4BF8-B7C6-8B14D69D2E64}" type="pres">
      <dgm:prSet presAssocID="{8DAB434E-DFC2-4057-8818-A9813D6B392A}" presName="rootConnector" presStyleLbl="node2" presStyleIdx="4" presStyleCnt="5"/>
      <dgm:spPr/>
    </dgm:pt>
    <dgm:pt modelId="{D0BA3355-CE7C-4D83-8548-BC43568FFF8E}" type="pres">
      <dgm:prSet presAssocID="{8DAB434E-DFC2-4057-8818-A9813D6B392A}" presName="hierChild4" presStyleCnt="0"/>
      <dgm:spPr/>
    </dgm:pt>
    <dgm:pt modelId="{0A40BAE1-CCB6-4CB4-9567-F50B84C1948D}" type="pres">
      <dgm:prSet presAssocID="{8DAB434E-DFC2-4057-8818-A9813D6B392A}" presName="hierChild5" presStyleCnt="0"/>
      <dgm:spPr/>
    </dgm:pt>
    <dgm:pt modelId="{BC26FDBC-0B0E-4706-930B-10F5F00F0CD9}" type="pres">
      <dgm:prSet presAssocID="{CDACFAAB-50AE-48B8-8E79-B0659548D11F}" presName="hierChild3" presStyleCnt="0"/>
      <dgm:spPr/>
    </dgm:pt>
  </dgm:ptLst>
  <dgm:cxnLst>
    <dgm:cxn modelId="{6D9E320D-0F8C-4DF2-A862-7D7E121560BD}" type="presOf" srcId="{F7073C86-D449-464C-BFE8-89F39EA0528D}" destId="{9A22D21E-F63C-475F-8A03-14D51C32EB5D}" srcOrd="0" destOrd="0" presId="urn:microsoft.com/office/officeart/2005/8/layout/orgChart1"/>
    <dgm:cxn modelId="{9A114113-6EAB-43CE-BF19-2A0ADF735618}" srcId="{CDACFAAB-50AE-48B8-8E79-B0659548D11F}" destId="{A68740FD-99C7-47CD-982D-B49504861A5F}" srcOrd="1" destOrd="0" parTransId="{6BB106C3-E3B9-4DAB-ADFA-C0A2E0615BDE}" sibTransId="{A324314E-E30E-4A54-98A0-21802F6AC27D}"/>
    <dgm:cxn modelId="{4880B913-FE49-40A9-B8EA-657742E14AB0}" srcId="{CDACFAAB-50AE-48B8-8E79-B0659548D11F}" destId="{8DAB434E-DFC2-4057-8818-A9813D6B392A}" srcOrd="4" destOrd="0" parTransId="{B34080BA-0FD8-430D-9692-70C2B066643A}" sibTransId="{94673F69-727A-4D5B-9E3E-A7E49EE8D23C}"/>
    <dgm:cxn modelId="{94072B1A-E45B-4DB1-87CD-4F4860F67CE4}" type="presOf" srcId="{A68740FD-99C7-47CD-982D-B49504861A5F}" destId="{D3DCFB45-0755-4C86-BEB4-EFC411DE9137}" srcOrd="0" destOrd="0" presId="urn:microsoft.com/office/officeart/2005/8/layout/orgChart1"/>
    <dgm:cxn modelId="{78E36726-C6DB-42E7-8730-831CF0E789E3}" type="presOf" srcId="{F7073C86-D449-464C-BFE8-89F39EA0528D}" destId="{0C42D09E-44D9-4C7B-A358-975A93CCEB65}" srcOrd="1" destOrd="0" presId="urn:microsoft.com/office/officeart/2005/8/layout/orgChart1"/>
    <dgm:cxn modelId="{9BC6312A-4F09-4881-8D29-70B4B0D647AC}" type="presOf" srcId="{CDACFAAB-50AE-48B8-8E79-B0659548D11F}" destId="{F49FD555-5ACF-4BCF-81DB-AE3BF5ED95B7}" srcOrd="1" destOrd="0" presId="urn:microsoft.com/office/officeart/2005/8/layout/orgChart1"/>
    <dgm:cxn modelId="{1934222B-922C-499A-9E04-2D8703DA4380}" srcId="{77BF3E4B-AA2B-4BE4-ADA8-C5CBB7AFF511}" destId="{CDACFAAB-50AE-48B8-8E79-B0659548D11F}" srcOrd="0" destOrd="0" parTransId="{1E17B48A-B758-4501-AB89-B14C2E110877}" sibTransId="{FE2D14DB-09DF-4101-A615-B327A636D3C4}"/>
    <dgm:cxn modelId="{F8C8242E-8E1D-4D80-89CE-D19C612D5EED}" type="presOf" srcId="{CDACFAAB-50AE-48B8-8E79-B0659548D11F}" destId="{A546A073-DA35-4721-B3CA-A6438403DA72}" srcOrd="0" destOrd="0" presId="urn:microsoft.com/office/officeart/2005/8/layout/orgChart1"/>
    <dgm:cxn modelId="{8658783E-C8D7-4A48-BB54-ACE98244F14F}" type="presOf" srcId="{2629AE27-389B-4B5A-98EA-F2FB27713661}" destId="{FFFFF37B-B93F-470E-8D16-D0C08EF4A7AC}" srcOrd="0" destOrd="0" presId="urn:microsoft.com/office/officeart/2005/8/layout/orgChart1"/>
    <dgm:cxn modelId="{06984348-E9FA-4069-AA44-16B6BD3B0A27}" type="presOf" srcId="{4887AE6C-AECA-4932-80D7-BA34092A58C5}" destId="{B6B5F369-A704-4B69-9AEC-CB4D0E65CE45}" srcOrd="1" destOrd="0" presId="urn:microsoft.com/office/officeart/2005/8/layout/orgChart1"/>
    <dgm:cxn modelId="{5CF23A69-F5A4-4DFF-A7D5-A827A45840B2}" type="presOf" srcId="{8DAB434E-DFC2-4057-8818-A9813D6B392A}" destId="{48DB9EB4-A3DD-4BF8-B7C6-8B14D69D2E64}" srcOrd="1" destOrd="0" presId="urn:microsoft.com/office/officeart/2005/8/layout/orgChart1"/>
    <dgm:cxn modelId="{2D92A257-76F3-4363-869F-717B8D049853}" type="presOf" srcId="{5EF7F20B-88DD-4272-8A64-2A9DAC35E05C}" destId="{5B76C874-1F68-432E-864A-D08127CC6DB0}" srcOrd="0" destOrd="0" presId="urn:microsoft.com/office/officeart/2005/8/layout/orgChart1"/>
    <dgm:cxn modelId="{C07DA179-BC5C-46C2-BC30-D879C850D3C7}" srcId="{CDACFAAB-50AE-48B8-8E79-B0659548D11F}" destId="{2629AE27-389B-4B5A-98EA-F2FB27713661}" srcOrd="0" destOrd="0" parTransId="{0018C1CD-A306-4266-B1A7-77313188705B}" sibTransId="{ECC72A1C-9332-42DA-B419-4030F3E3D454}"/>
    <dgm:cxn modelId="{6B21B985-6E9E-4CBE-A7C9-B1C31DD85D68}" srcId="{CDACFAAB-50AE-48B8-8E79-B0659548D11F}" destId="{4887AE6C-AECA-4932-80D7-BA34092A58C5}" srcOrd="2" destOrd="0" parTransId="{5EF7F20B-88DD-4272-8A64-2A9DAC35E05C}" sibTransId="{47FE9DEC-5FB1-46A0-B904-5C37D2FED81B}"/>
    <dgm:cxn modelId="{999BA893-8F09-4465-9DA6-E2819BD23270}" type="presOf" srcId="{6BB106C3-E3B9-4DAB-ADFA-C0A2E0615BDE}" destId="{D878A551-521B-48E8-9D9D-A8BE129543C1}" srcOrd="0" destOrd="0" presId="urn:microsoft.com/office/officeart/2005/8/layout/orgChart1"/>
    <dgm:cxn modelId="{14D1B099-8FC4-471D-9E78-9BC5B884511D}" type="presOf" srcId="{0018C1CD-A306-4266-B1A7-77313188705B}" destId="{86938BBD-1957-4DB9-BFE7-95D474DBF065}" srcOrd="0" destOrd="0" presId="urn:microsoft.com/office/officeart/2005/8/layout/orgChart1"/>
    <dgm:cxn modelId="{D75CE6B4-033A-47A8-A087-D49466E26C24}" type="presOf" srcId="{700765B2-F9EE-4556-B5FF-E96104E7E27F}" destId="{19C08AE4-FEA7-4D22-AA66-A9346C97A17B}" srcOrd="0" destOrd="0" presId="urn:microsoft.com/office/officeart/2005/8/layout/orgChart1"/>
    <dgm:cxn modelId="{D2A922B6-2D31-4E93-8512-EAEE68EE750E}" type="presOf" srcId="{4887AE6C-AECA-4932-80D7-BA34092A58C5}" destId="{6BA8386A-C61C-462B-BE7C-867730AFA59C}" srcOrd="0" destOrd="0" presId="urn:microsoft.com/office/officeart/2005/8/layout/orgChart1"/>
    <dgm:cxn modelId="{E8F60FB7-9575-4F32-8E77-8353A203F95A}" type="presOf" srcId="{B34080BA-0FD8-430D-9692-70C2B066643A}" destId="{337F0E8C-13AC-4AE5-8FD9-55441F0E71F4}" srcOrd="0" destOrd="0" presId="urn:microsoft.com/office/officeart/2005/8/layout/orgChart1"/>
    <dgm:cxn modelId="{D15B74BD-914C-44A1-9A0C-740BB4934ADF}" type="presOf" srcId="{8DAB434E-DFC2-4057-8818-A9813D6B392A}" destId="{E335D932-E7D4-4E23-9DB1-9D849D0D96DB}" srcOrd="0" destOrd="0" presId="urn:microsoft.com/office/officeart/2005/8/layout/orgChart1"/>
    <dgm:cxn modelId="{2F130DD9-59E9-487B-BA9E-72A496FF80DF}" type="presOf" srcId="{A68740FD-99C7-47CD-982D-B49504861A5F}" destId="{0520BE63-6CDE-4EF7-A552-46673C00ABBA}" srcOrd="1" destOrd="0" presId="urn:microsoft.com/office/officeart/2005/8/layout/orgChart1"/>
    <dgm:cxn modelId="{905BDDDA-029B-4972-988C-540131D3BCC0}" type="presOf" srcId="{77BF3E4B-AA2B-4BE4-ADA8-C5CBB7AFF511}" destId="{73C3E19A-F605-48D2-BF76-7AC9A38A4F76}" srcOrd="0" destOrd="0" presId="urn:microsoft.com/office/officeart/2005/8/layout/orgChart1"/>
    <dgm:cxn modelId="{39152FDB-6803-4E0D-BBBE-93CA9BE5C5A8}" type="presOf" srcId="{2629AE27-389B-4B5A-98EA-F2FB27713661}" destId="{F43D2EFA-A9F0-47E2-BB1C-24544D5482CE}" srcOrd="1" destOrd="0" presId="urn:microsoft.com/office/officeart/2005/8/layout/orgChart1"/>
    <dgm:cxn modelId="{28D5FADD-29F7-4815-B909-F30A789A07A8}" srcId="{CDACFAAB-50AE-48B8-8E79-B0659548D11F}" destId="{F7073C86-D449-464C-BFE8-89F39EA0528D}" srcOrd="3" destOrd="0" parTransId="{700765B2-F9EE-4556-B5FF-E96104E7E27F}" sibTransId="{D6460203-5B9A-48CD-B536-BAD4E5B08303}"/>
    <dgm:cxn modelId="{7FE67194-1F4C-470A-8F57-F13895D61DD2}" type="presParOf" srcId="{73C3E19A-F605-48D2-BF76-7AC9A38A4F76}" destId="{82A8FF8B-7FE7-4DF7-A013-E55B267B5556}" srcOrd="0" destOrd="0" presId="urn:microsoft.com/office/officeart/2005/8/layout/orgChart1"/>
    <dgm:cxn modelId="{2FF6570F-2128-4997-99AF-6C11C563B327}" type="presParOf" srcId="{82A8FF8B-7FE7-4DF7-A013-E55B267B5556}" destId="{3EAFFEA3-3EF2-4673-B666-FDE2F113F031}" srcOrd="0" destOrd="0" presId="urn:microsoft.com/office/officeart/2005/8/layout/orgChart1"/>
    <dgm:cxn modelId="{72A4D211-F2E8-481D-8199-8E7DD295405F}" type="presParOf" srcId="{3EAFFEA3-3EF2-4673-B666-FDE2F113F031}" destId="{A546A073-DA35-4721-B3CA-A6438403DA72}" srcOrd="0" destOrd="0" presId="urn:microsoft.com/office/officeart/2005/8/layout/orgChart1"/>
    <dgm:cxn modelId="{A60D11BD-4FEA-4A6C-8BAF-6774C0EC3CB7}" type="presParOf" srcId="{3EAFFEA3-3EF2-4673-B666-FDE2F113F031}" destId="{F49FD555-5ACF-4BCF-81DB-AE3BF5ED95B7}" srcOrd="1" destOrd="0" presId="urn:microsoft.com/office/officeart/2005/8/layout/orgChart1"/>
    <dgm:cxn modelId="{32588F89-F96F-42F2-A88C-70A6435BAD32}" type="presParOf" srcId="{82A8FF8B-7FE7-4DF7-A013-E55B267B5556}" destId="{DAE6C247-8174-4F9D-A04A-66DD0B8C8563}" srcOrd="1" destOrd="0" presId="urn:microsoft.com/office/officeart/2005/8/layout/orgChart1"/>
    <dgm:cxn modelId="{3B314BA0-2FEA-46BE-AE3E-E3188FBF7134}" type="presParOf" srcId="{DAE6C247-8174-4F9D-A04A-66DD0B8C8563}" destId="{86938BBD-1957-4DB9-BFE7-95D474DBF065}" srcOrd="0" destOrd="0" presId="urn:microsoft.com/office/officeart/2005/8/layout/orgChart1"/>
    <dgm:cxn modelId="{DD4C32D8-77D0-49B2-BBC9-1A7F1A3829FA}" type="presParOf" srcId="{DAE6C247-8174-4F9D-A04A-66DD0B8C8563}" destId="{449B638F-D67D-4CFF-8E67-76B3E5C7A92F}" srcOrd="1" destOrd="0" presId="urn:microsoft.com/office/officeart/2005/8/layout/orgChart1"/>
    <dgm:cxn modelId="{F3FFDED3-4BEE-4834-80F6-330620AA6E0B}" type="presParOf" srcId="{449B638F-D67D-4CFF-8E67-76B3E5C7A92F}" destId="{66C6CE6A-FF46-4CF2-97AF-B3B71D7948E0}" srcOrd="0" destOrd="0" presId="urn:microsoft.com/office/officeart/2005/8/layout/orgChart1"/>
    <dgm:cxn modelId="{D276A495-7ECE-4255-8F31-FE351CD82A15}" type="presParOf" srcId="{66C6CE6A-FF46-4CF2-97AF-B3B71D7948E0}" destId="{FFFFF37B-B93F-470E-8D16-D0C08EF4A7AC}" srcOrd="0" destOrd="0" presId="urn:microsoft.com/office/officeart/2005/8/layout/orgChart1"/>
    <dgm:cxn modelId="{F4E8E579-CABD-40B8-9990-A063DC96F6E4}" type="presParOf" srcId="{66C6CE6A-FF46-4CF2-97AF-B3B71D7948E0}" destId="{F43D2EFA-A9F0-47E2-BB1C-24544D5482CE}" srcOrd="1" destOrd="0" presId="urn:microsoft.com/office/officeart/2005/8/layout/orgChart1"/>
    <dgm:cxn modelId="{48170BD3-4669-4D9E-B884-F699CAEAA4F5}" type="presParOf" srcId="{449B638F-D67D-4CFF-8E67-76B3E5C7A92F}" destId="{900EF027-66FF-4354-A435-3155F40166BD}" srcOrd="1" destOrd="0" presId="urn:microsoft.com/office/officeart/2005/8/layout/orgChart1"/>
    <dgm:cxn modelId="{FBF250BB-BFB2-480C-B0DD-CD21E1D74772}" type="presParOf" srcId="{449B638F-D67D-4CFF-8E67-76B3E5C7A92F}" destId="{854A3E65-4D5A-4A86-B7CA-1DDC4CC2E794}" srcOrd="2" destOrd="0" presId="urn:microsoft.com/office/officeart/2005/8/layout/orgChart1"/>
    <dgm:cxn modelId="{83747118-E3CD-4941-B6EC-0B6D3D9909E0}" type="presParOf" srcId="{DAE6C247-8174-4F9D-A04A-66DD0B8C8563}" destId="{D878A551-521B-48E8-9D9D-A8BE129543C1}" srcOrd="2" destOrd="0" presId="urn:microsoft.com/office/officeart/2005/8/layout/orgChart1"/>
    <dgm:cxn modelId="{747A4117-F2E2-47B4-874A-651B868710C4}" type="presParOf" srcId="{DAE6C247-8174-4F9D-A04A-66DD0B8C8563}" destId="{0A010FF5-1249-4F64-8CDB-BE6765DD7788}" srcOrd="3" destOrd="0" presId="urn:microsoft.com/office/officeart/2005/8/layout/orgChart1"/>
    <dgm:cxn modelId="{A67CDDF1-EA36-4F07-BD4E-F46CF0DF31BC}" type="presParOf" srcId="{0A010FF5-1249-4F64-8CDB-BE6765DD7788}" destId="{D60BE3EA-38DE-4456-89B5-6756DA657211}" srcOrd="0" destOrd="0" presId="urn:microsoft.com/office/officeart/2005/8/layout/orgChart1"/>
    <dgm:cxn modelId="{040DE72C-72DF-42DE-B8FA-47AC3900CB91}" type="presParOf" srcId="{D60BE3EA-38DE-4456-89B5-6756DA657211}" destId="{D3DCFB45-0755-4C86-BEB4-EFC411DE9137}" srcOrd="0" destOrd="0" presId="urn:microsoft.com/office/officeart/2005/8/layout/orgChart1"/>
    <dgm:cxn modelId="{C0216F57-EA76-43D7-ABF6-8D0D106F4A78}" type="presParOf" srcId="{D60BE3EA-38DE-4456-89B5-6756DA657211}" destId="{0520BE63-6CDE-4EF7-A552-46673C00ABBA}" srcOrd="1" destOrd="0" presId="urn:microsoft.com/office/officeart/2005/8/layout/orgChart1"/>
    <dgm:cxn modelId="{74C8B9FE-7495-438F-9F92-3CA3B8B640EF}" type="presParOf" srcId="{0A010FF5-1249-4F64-8CDB-BE6765DD7788}" destId="{88DB7B3E-3039-4543-A774-79C2643029D8}" srcOrd="1" destOrd="0" presId="urn:microsoft.com/office/officeart/2005/8/layout/orgChart1"/>
    <dgm:cxn modelId="{05EC1B64-CE9F-4FBC-B459-F1039C02780C}" type="presParOf" srcId="{0A010FF5-1249-4F64-8CDB-BE6765DD7788}" destId="{D24870F1-7A7B-4A63-A046-A8FF26EF7885}" srcOrd="2" destOrd="0" presId="urn:microsoft.com/office/officeart/2005/8/layout/orgChart1"/>
    <dgm:cxn modelId="{FA264018-B03A-42FF-B123-4021AB913876}" type="presParOf" srcId="{DAE6C247-8174-4F9D-A04A-66DD0B8C8563}" destId="{5B76C874-1F68-432E-864A-D08127CC6DB0}" srcOrd="4" destOrd="0" presId="urn:microsoft.com/office/officeart/2005/8/layout/orgChart1"/>
    <dgm:cxn modelId="{B52FB66D-BE76-4596-8669-6512FAD1F527}" type="presParOf" srcId="{DAE6C247-8174-4F9D-A04A-66DD0B8C8563}" destId="{E8E76F0B-195B-4B34-9684-CE0F28456D7E}" srcOrd="5" destOrd="0" presId="urn:microsoft.com/office/officeart/2005/8/layout/orgChart1"/>
    <dgm:cxn modelId="{1E5D3549-74B1-4563-B9C8-077BC7746F27}" type="presParOf" srcId="{E8E76F0B-195B-4B34-9684-CE0F28456D7E}" destId="{BBA843C6-DCE6-4688-9571-0C684D3C4E20}" srcOrd="0" destOrd="0" presId="urn:microsoft.com/office/officeart/2005/8/layout/orgChart1"/>
    <dgm:cxn modelId="{F439C5F4-AB6D-48DA-B71B-456C9F3C7FFD}" type="presParOf" srcId="{BBA843C6-DCE6-4688-9571-0C684D3C4E20}" destId="{6BA8386A-C61C-462B-BE7C-867730AFA59C}" srcOrd="0" destOrd="0" presId="urn:microsoft.com/office/officeart/2005/8/layout/orgChart1"/>
    <dgm:cxn modelId="{F2A9160B-A2D3-47FE-A2F6-8525AA38257B}" type="presParOf" srcId="{BBA843C6-DCE6-4688-9571-0C684D3C4E20}" destId="{B6B5F369-A704-4B69-9AEC-CB4D0E65CE45}" srcOrd="1" destOrd="0" presId="urn:microsoft.com/office/officeart/2005/8/layout/orgChart1"/>
    <dgm:cxn modelId="{34D3CC6C-6EA9-4528-953D-37A169D2D149}" type="presParOf" srcId="{E8E76F0B-195B-4B34-9684-CE0F28456D7E}" destId="{9AC20022-2BE6-43BC-87DB-C821EC6F5B2F}" srcOrd="1" destOrd="0" presId="urn:microsoft.com/office/officeart/2005/8/layout/orgChart1"/>
    <dgm:cxn modelId="{6301CF5F-DC48-4E3D-B187-67BB23896565}" type="presParOf" srcId="{E8E76F0B-195B-4B34-9684-CE0F28456D7E}" destId="{41EDB039-A413-4DF7-9004-15CB981790CF}" srcOrd="2" destOrd="0" presId="urn:microsoft.com/office/officeart/2005/8/layout/orgChart1"/>
    <dgm:cxn modelId="{A86FC05D-1710-4149-80CC-890B60E60358}" type="presParOf" srcId="{DAE6C247-8174-4F9D-A04A-66DD0B8C8563}" destId="{19C08AE4-FEA7-4D22-AA66-A9346C97A17B}" srcOrd="6" destOrd="0" presId="urn:microsoft.com/office/officeart/2005/8/layout/orgChart1"/>
    <dgm:cxn modelId="{5C1AD194-5645-4722-9239-EA2D6FAD41C6}" type="presParOf" srcId="{DAE6C247-8174-4F9D-A04A-66DD0B8C8563}" destId="{496D2342-056F-4438-B3DB-5E8529872C49}" srcOrd="7" destOrd="0" presId="urn:microsoft.com/office/officeart/2005/8/layout/orgChart1"/>
    <dgm:cxn modelId="{4CD94AD1-B7E5-47C6-B220-567A9328DB5A}" type="presParOf" srcId="{496D2342-056F-4438-B3DB-5E8529872C49}" destId="{1B27A163-08FB-47D6-9898-7938BCF9C470}" srcOrd="0" destOrd="0" presId="urn:microsoft.com/office/officeart/2005/8/layout/orgChart1"/>
    <dgm:cxn modelId="{ACEEE898-B713-41F4-BC7F-7F0BB6F760E6}" type="presParOf" srcId="{1B27A163-08FB-47D6-9898-7938BCF9C470}" destId="{9A22D21E-F63C-475F-8A03-14D51C32EB5D}" srcOrd="0" destOrd="0" presId="urn:microsoft.com/office/officeart/2005/8/layout/orgChart1"/>
    <dgm:cxn modelId="{B586D197-EA87-432B-B906-51FE69DE1125}" type="presParOf" srcId="{1B27A163-08FB-47D6-9898-7938BCF9C470}" destId="{0C42D09E-44D9-4C7B-A358-975A93CCEB65}" srcOrd="1" destOrd="0" presId="urn:microsoft.com/office/officeart/2005/8/layout/orgChart1"/>
    <dgm:cxn modelId="{9999F9A4-A360-40D2-ADE5-C79E67DBB623}" type="presParOf" srcId="{496D2342-056F-4438-B3DB-5E8529872C49}" destId="{C9703FED-6F28-4D6A-BE95-ED6B4A8E2DF0}" srcOrd="1" destOrd="0" presId="urn:microsoft.com/office/officeart/2005/8/layout/orgChart1"/>
    <dgm:cxn modelId="{D3F1C0F5-9FDE-4842-90ED-80619C23802A}" type="presParOf" srcId="{496D2342-056F-4438-B3DB-5E8529872C49}" destId="{0850F9F5-C096-4648-BB0C-C0C943015937}" srcOrd="2" destOrd="0" presId="urn:microsoft.com/office/officeart/2005/8/layout/orgChart1"/>
    <dgm:cxn modelId="{E4ADC26A-9BA0-4F12-8FDA-D48E229476A9}" type="presParOf" srcId="{DAE6C247-8174-4F9D-A04A-66DD0B8C8563}" destId="{337F0E8C-13AC-4AE5-8FD9-55441F0E71F4}" srcOrd="8" destOrd="0" presId="urn:microsoft.com/office/officeart/2005/8/layout/orgChart1"/>
    <dgm:cxn modelId="{AC849D8F-1AD5-4BBD-A66E-31AA617B4306}" type="presParOf" srcId="{DAE6C247-8174-4F9D-A04A-66DD0B8C8563}" destId="{AE9A24E2-91AA-4E34-B3E0-CC93DF60F9A5}" srcOrd="9" destOrd="0" presId="urn:microsoft.com/office/officeart/2005/8/layout/orgChart1"/>
    <dgm:cxn modelId="{F8AB0D51-F1AC-48E9-A87A-4EF59FE18C73}" type="presParOf" srcId="{AE9A24E2-91AA-4E34-B3E0-CC93DF60F9A5}" destId="{911C4285-F5D1-4A31-B253-B40ECEEBAB90}" srcOrd="0" destOrd="0" presId="urn:microsoft.com/office/officeart/2005/8/layout/orgChart1"/>
    <dgm:cxn modelId="{00C56082-AB9E-4686-93D0-A961DECE99AA}" type="presParOf" srcId="{911C4285-F5D1-4A31-B253-B40ECEEBAB90}" destId="{E335D932-E7D4-4E23-9DB1-9D849D0D96DB}" srcOrd="0" destOrd="0" presId="urn:microsoft.com/office/officeart/2005/8/layout/orgChart1"/>
    <dgm:cxn modelId="{41162F26-5789-4019-BE56-838231828103}" type="presParOf" srcId="{911C4285-F5D1-4A31-B253-B40ECEEBAB90}" destId="{48DB9EB4-A3DD-4BF8-B7C6-8B14D69D2E64}" srcOrd="1" destOrd="0" presId="urn:microsoft.com/office/officeart/2005/8/layout/orgChart1"/>
    <dgm:cxn modelId="{CFA9D25D-E048-4DEE-BB74-52DEDDE4A5B0}" type="presParOf" srcId="{AE9A24E2-91AA-4E34-B3E0-CC93DF60F9A5}" destId="{D0BA3355-CE7C-4D83-8548-BC43568FFF8E}" srcOrd="1" destOrd="0" presId="urn:microsoft.com/office/officeart/2005/8/layout/orgChart1"/>
    <dgm:cxn modelId="{CBDACB34-63B7-41F4-8A02-D52548303E46}" type="presParOf" srcId="{AE9A24E2-91AA-4E34-B3E0-CC93DF60F9A5}" destId="{0A40BAE1-CCB6-4CB4-9567-F50B84C1948D}" srcOrd="2" destOrd="0" presId="urn:microsoft.com/office/officeart/2005/8/layout/orgChart1"/>
    <dgm:cxn modelId="{6B3C432C-0FED-415F-B911-DE9EAB280683}" type="presParOf" srcId="{82A8FF8B-7FE7-4DF7-A013-E55B267B5556}" destId="{BC26FDBC-0B0E-4706-930B-10F5F00F0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BF3E4B-AA2B-4BE4-ADA8-C5CBB7AFF5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DACFAAB-50AE-48B8-8E79-B0659548D11F}">
      <dgm:prSet phldrT="[Text]" custT="1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de-DE" sz="2400" dirty="0">
              <a:solidFill>
                <a:schemeClr val="bg1"/>
              </a:solidFill>
              <a:latin typeface="+mj-lt"/>
            </a:rPr>
            <a:t>Soziale </a:t>
          </a:r>
        </a:p>
        <a:p>
          <a:r>
            <a:rPr lang="de-DE" sz="2400" dirty="0">
              <a:solidFill>
                <a:schemeClr val="bg1"/>
              </a:solidFill>
              <a:latin typeface="+mj-lt"/>
            </a:rPr>
            <a:t>Aspekte</a:t>
          </a:r>
        </a:p>
      </dgm:t>
    </dgm:pt>
    <dgm:pt modelId="{1E17B48A-B758-4501-AB89-B14C2E110877}" type="parTrans" cxnId="{1934222B-922C-499A-9E04-2D8703DA4380}">
      <dgm:prSet/>
      <dgm:spPr/>
      <dgm:t>
        <a:bodyPr/>
        <a:lstStyle/>
        <a:p>
          <a:endParaRPr lang="de-DE"/>
        </a:p>
      </dgm:t>
    </dgm:pt>
    <dgm:pt modelId="{FE2D14DB-09DF-4101-A615-B327A636D3C4}" type="sibTrans" cxnId="{1934222B-922C-499A-9E04-2D8703DA4380}">
      <dgm:prSet/>
      <dgm:spPr/>
      <dgm:t>
        <a:bodyPr/>
        <a:lstStyle/>
        <a:p>
          <a:endParaRPr lang="de-DE"/>
        </a:p>
      </dgm:t>
    </dgm:pt>
    <dgm:pt modelId="{663031B7-022C-40BC-BD38-ADB961700310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Selbständigkeit</a:t>
          </a:r>
        </a:p>
      </dgm:t>
    </dgm:pt>
    <dgm:pt modelId="{76127FC7-C264-4E16-83B9-AAA75B12D8A2}" type="parTrans" cxnId="{0832672B-9CA0-4C92-9DFA-C20614FA0244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2100479B-EC1A-444E-98C2-8C8F40A72735}" type="sibTrans" cxnId="{0832672B-9CA0-4C92-9DFA-C20614FA0244}">
      <dgm:prSet/>
      <dgm:spPr/>
      <dgm:t>
        <a:bodyPr/>
        <a:lstStyle/>
        <a:p>
          <a:endParaRPr lang="de-DE"/>
        </a:p>
      </dgm:t>
    </dgm:pt>
    <dgm:pt modelId="{467EB822-5E75-4AF7-B730-5E18FB64CD26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Zurechtfinden in der Gruppe </a:t>
          </a:r>
        </a:p>
      </dgm:t>
    </dgm:pt>
    <dgm:pt modelId="{511FDE43-E307-435F-8328-3508BDBF40C9}" type="parTrans" cxnId="{B51F6C37-08A4-4D1D-BEEF-A70BB424D250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22A36F79-9778-4A74-BA90-897969FCFCEF}" type="sibTrans" cxnId="{B51F6C37-08A4-4D1D-BEEF-A70BB424D250}">
      <dgm:prSet/>
      <dgm:spPr/>
      <dgm:t>
        <a:bodyPr/>
        <a:lstStyle/>
        <a:p>
          <a:endParaRPr lang="de-DE"/>
        </a:p>
      </dgm:t>
    </dgm:pt>
    <dgm:pt modelId="{43D9654B-F915-4FC9-BC91-678439E69880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Emotionale Stabilität</a:t>
          </a:r>
        </a:p>
      </dgm:t>
    </dgm:pt>
    <dgm:pt modelId="{56192A5A-7761-4D76-8C4F-1FF901C0628A}" type="parTrans" cxnId="{A4291C22-95AE-41F8-AFF1-7F5B6510F701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FAE9FDDD-7F3F-4333-889B-075FF7C9030D}" type="sibTrans" cxnId="{A4291C22-95AE-41F8-AFF1-7F5B6510F701}">
      <dgm:prSet/>
      <dgm:spPr/>
      <dgm:t>
        <a:bodyPr/>
        <a:lstStyle/>
        <a:p>
          <a:endParaRPr lang="de-DE"/>
        </a:p>
      </dgm:t>
    </dgm:pt>
    <dgm:pt modelId="{ED5FCD27-88AD-4DC3-AFD5-9793B4A13704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Akzeptanz von Regeln</a:t>
          </a:r>
        </a:p>
      </dgm:t>
    </dgm:pt>
    <dgm:pt modelId="{EC42ABD9-7DB5-4C81-B0BA-36735407291C}" type="parTrans" cxnId="{FCDEAC15-0A5F-4549-99E4-2B5AC14AD2A1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2E029D56-1EC9-4CCE-86BA-60D05F080AE1}" type="sibTrans" cxnId="{FCDEAC15-0A5F-4549-99E4-2B5AC14AD2A1}">
      <dgm:prSet/>
      <dgm:spPr/>
      <dgm:t>
        <a:bodyPr/>
        <a:lstStyle/>
        <a:p>
          <a:endParaRPr lang="de-DE"/>
        </a:p>
      </dgm:t>
    </dgm:pt>
    <dgm:pt modelId="{530D77C8-0793-4214-9A83-1F4D366B4AE9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Zurückstellen von Bedürfnisse </a:t>
          </a:r>
        </a:p>
      </dgm:t>
    </dgm:pt>
    <dgm:pt modelId="{9D31638C-28F4-41C2-95DD-E4AE7D245D28}" type="parTrans" cxnId="{9688170C-EC85-4F87-9901-D0151F058473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ED582DB4-2C21-4D13-81D9-E22E9B870438}" type="sibTrans" cxnId="{9688170C-EC85-4F87-9901-D0151F058473}">
      <dgm:prSet/>
      <dgm:spPr/>
      <dgm:t>
        <a:bodyPr/>
        <a:lstStyle/>
        <a:p>
          <a:endParaRPr lang="de-DE"/>
        </a:p>
      </dgm:t>
    </dgm:pt>
    <dgm:pt modelId="{C531C1F1-2FFE-460B-9857-3544CBF30896}">
      <dgm:prSet/>
      <dgm:spPr>
        <a:noFill/>
        <a:ln>
          <a:solidFill>
            <a:srgbClr val="92D050"/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  <a:latin typeface="+mj-lt"/>
            </a:rPr>
            <a:t>Konfliktfähigkeit</a:t>
          </a:r>
        </a:p>
      </dgm:t>
    </dgm:pt>
    <dgm:pt modelId="{EADF8A7E-8B4A-4214-B3D6-07D842878F72}" type="parTrans" cxnId="{64617345-3B48-42AE-BBEA-445D337AB9E0}">
      <dgm:prSet/>
      <dgm:spPr>
        <a:ln>
          <a:solidFill>
            <a:srgbClr val="92D050"/>
          </a:solidFill>
        </a:ln>
      </dgm:spPr>
      <dgm:t>
        <a:bodyPr/>
        <a:lstStyle/>
        <a:p>
          <a:endParaRPr lang="de-DE"/>
        </a:p>
      </dgm:t>
    </dgm:pt>
    <dgm:pt modelId="{A2C46580-C96A-419B-AF9E-8ABE1C08901C}" type="sibTrans" cxnId="{64617345-3B48-42AE-BBEA-445D337AB9E0}">
      <dgm:prSet/>
      <dgm:spPr/>
      <dgm:t>
        <a:bodyPr/>
        <a:lstStyle/>
        <a:p>
          <a:endParaRPr lang="de-DE"/>
        </a:p>
      </dgm:t>
    </dgm:pt>
    <dgm:pt modelId="{73C3E19A-F605-48D2-BF76-7AC9A38A4F76}" type="pres">
      <dgm:prSet presAssocID="{77BF3E4B-AA2B-4BE4-ADA8-C5CBB7AFF5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A8FF8B-7FE7-4DF7-A013-E55B267B5556}" type="pres">
      <dgm:prSet presAssocID="{CDACFAAB-50AE-48B8-8E79-B0659548D11F}" presName="hierRoot1" presStyleCnt="0">
        <dgm:presLayoutVars>
          <dgm:hierBranch val="init"/>
        </dgm:presLayoutVars>
      </dgm:prSet>
      <dgm:spPr/>
    </dgm:pt>
    <dgm:pt modelId="{3EAFFEA3-3EF2-4673-B666-FDE2F113F031}" type="pres">
      <dgm:prSet presAssocID="{CDACFAAB-50AE-48B8-8E79-B0659548D11F}" presName="rootComposite1" presStyleCnt="0"/>
      <dgm:spPr/>
    </dgm:pt>
    <dgm:pt modelId="{A546A073-DA35-4721-B3CA-A6438403DA72}" type="pres">
      <dgm:prSet presAssocID="{CDACFAAB-50AE-48B8-8E79-B0659548D11F}" presName="rootText1" presStyleLbl="node0" presStyleIdx="0" presStyleCnt="1" custScaleX="145920" custScaleY="182145">
        <dgm:presLayoutVars>
          <dgm:chPref val="3"/>
        </dgm:presLayoutVars>
      </dgm:prSet>
      <dgm:spPr/>
    </dgm:pt>
    <dgm:pt modelId="{F49FD555-5ACF-4BCF-81DB-AE3BF5ED95B7}" type="pres">
      <dgm:prSet presAssocID="{CDACFAAB-50AE-48B8-8E79-B0659548D11F}" presName="rootConnector1" presStyleLbl="node1" presStyleIdx="0" presStyleCnt="0"/>
      <dgm:spPr/>
    </dgm:pt>
    <dgm:pt modelId="{DAE6C247-8174-4F9D-A04A-66DD0B8C8563}" type="pres">
      <dgm:prSet presAssocID="{CDACFAAB-50AE-48B8-8E79-B0659548D11F}" presName="hierChild2" presStyleCnt="0"/>
      <dgm:spPr/>
    </dgm:pt>
    <dgm:pt modelId="{360955E2-B3B8-4CE1-8BD8-02F69978FEE8}" type="pres">
      <dgm:prSet presAssocID="{9D31638C-28F4-41C2-95DD-E4AE7D245D28}" presName="Name37" presStyleLbl="parChTrans1D2" presStyleIdx="0" presStyleCnt="6"/>
      <dgm:spPr/>
    </dgm:pt>
    <dgm:pt modelId="{6A9AC958-0345-44DD-8A4D-DD90C07E9193}" type="pres">
      <dgm:prSet presAssocID="{530D77C8-0793-4214-9A83-1F4D366B4AE9}" presName="hierRoot2" presStyleCnt="0">
        <dgm:presLayoutVars>
          <dgm:hierBranch val="init"/>
        </dgm:presLayoutVars>
      </dgm:prSet>
      <dgm:spPr/>
    </dgm:pt>
    <dgm:pt modelId="{16BBF031-C897-4084-9B0F-8F4FAAECC482}" type="pres">
      <dgm:prSet presAssocID="{530D77C8-0793-4214-9A83-1F4D366B4AE9}" presName="rootComposite" presStyleCnt="0"/>
      <dgm:spPr/>
    </dgm:pt>
    <dgm:pt modelId="{AE69600C-EE1A-41A3-97B7-3A8E84ABF0F3}" type="pres">
      <dgm:prSet presAssocID="{530D77C8-0793-4214-9A83-1F4D366B4AE9}" presName="rootText" presStyleLbl="node2" presStyleIdx="0" presStyleCnt="6">
        <dgm:presLayoutVars>
          <dgm:chPref val="3"/>
        </dgm:presLayoutVars>
      </dgm:prSet>
      <dgm:spPr/>
    </dgm:pt>
    <dgm:pt modelId="{5610B886-3D61-4B2F-A798-297B32E88342}" type="pres">
      <dgm:prSet presAssocID="{530D77C8-0793-4214-9A83-1F4D366B4AE9}" presName="rootConnector" presStyleLbl="node2" presStyleIdx="0" presStyleCnt="6"/>
      <dgm:spPr/>
    </dgm:pt>
    <dgm:pt modelId="{743F03EA-56CC-459F-9A1D-435A0CDA65CF}" type="pres">
      <dgm:prSet presAssocID="{530D77C8-0793-4214-9A83-1F4D366B4AE9}" presName="hierChild4" presStyleCnt="0"/>
      <dgm:spPr/>
    </dgm:pt>
    <dgm:pt modelId="{BAC18ACF-5935-45AA-AD43-005130C9CD47}" type="pres">
      <dgm:prSet presAssocID="{530D77C8-0793-4214-9A83-1F4D366B4AE9}" presName="hierChild5" presStyleCnt="0"/>
      <dgm:spPr/>
    </dgm:pt>
    <dgm:pt modelId="{A740B3A3-5549-4E38-B9E2-8BCB049B2F62}" type="pres">
      <dgm:prSet presAssocID="{56192A5A-7761-4D76-8C4F-1FF901C0628A}" presName="Name37" presStyleLbl="parChTrans1D2" presStyleIdx="1" presStyleCnt="6"/>
      <dgm:spPr/>
    </dgm:pt>
    <dgm:pt modelId="{7CF68EB2-8C77-47FD-B738-C35E151D4AF4}" type="pres">
      <dgm:prSet presAssocID="{43D9654B-F915-4FC9-BC91-678439E69880}" presName="hierRoot2" presStyleCnt="0">
        <dgm:presLayoutVars>
          <dgm:hierBranch val="init"/>
        </dgm:presLayoutVars>
      </dgm:prSet>
      <dgm:spPr/>
    </dgm:pt>
    <dgm:pt modelId="{836FF1B0-4561-4535-8C25-9E1AF6D1E676}" type="pres">
      <dgm:prSet presAssocID="{43D9654B-F915-4FC9-BC91-678439E69880}" presName="rootComposite" presStyleCnt="0"/>
      <dgm:spPr/>
    </dgm:pt>
    <dgm:pt modelId="{D04DD74D-415E-4761-A9F8-846167B17E88}" type="pres">
      <dgm:prSet presAssocID="{43D9654B-F915-4FC9-BC91-678439E69880}" presName="rootText" presStyleLbl="node2" presStyleIdx="1" presStyleCnt="6">
        <dgm:presLayoutVars>
          <dgm:chPref val="3"/>
        </dgm:presLayoutVars>
      </dgm:prSet>
      <dgm:spPr/>
    </dgm:pt>
    <dgm:pt modelId="{962DF994-C655-4EAE-808B-623E32FB0A47}" type="pres">
      <dgm:prSet presAssocID="{43D9654B-F915-4FC9-BC91-678439E69880}" presName="rootConnector" presStyleLbl="node2" presStyleIdx="1" presStyleCnt="6"/>
      <dgm:spPr/>
    </dgm:pt>
    <dgm:pt modelId="{7472910B-A726-4362-A2CA-CFA122D715D6}" type="pres">
      <dgm:prSet presAssocID="{43D9654B-F915-4FC9-BC91-678439E69880}" presName="hierChild4" presStyleCnt="0"/>
      <dgm:spPr/>
    </dgm:pt>
    <dgm:pt modelId="{80127E91-B7CE-4C7F-91E9-4B46FD97E1C8}" type="pres">
      <dgm:prSet presAssocID="{43D9654B-F915-4FC9-BC91-678439E69880}" presName="hierChild5" presStyleCnt="0"/>
      <dgm:spPr/>
    </dgm:pt>
    <dgm:pt modelId="{64E467EF-7373-4887-BD12-25DE6F736EC4}" type="pres">
      <dgm:prSet presAssocID="{76127FC7-C264-4E16-83B9-AAA75B12D8A2}" presName="Name37" presStyleLbl="parChTrans1D2" presStyleIdx="2" presStyleCnt="6"/>
      <dgm:spPr/>
    </dgm:pt>
    <dgm:pt modelId="{AEDB5B03-4E50-489B-A75A-3CF3C2C862CD}" type="pres">
      <dgm:prSet presAssocID="{663031B7-022C-40BC-BD38-ADB961700310}" presName="hierRoot2" presStyleCnt="0">
        <dgm:presLayoutVars>
          <dgm:hierBranch val="init"/>
        </dgm:presLayoutVars>
      </dgm:prSet>
      <dgm:spPr/>
    </dgm:pt>
    <dgm:pt modelId="{1F9D6CD9-4ED4-4CBB-8297-3B0D8F137E7B}" type="pres">
      <dgm:prSet presAssocID="{663031B7-022C-40BC-BD38-ADB961700310}" presName="rootComposite" presStyleCnt="0"/>
      <dgm:spPr/>
    </dgm:pt>
    <dgm:pt modelId="{53C0B5FF-F3AE-42E9-9E36-33A3454649E3}" type="pres">
      <dgm:prSet presAssocID="{663031B7-022C-40BC-BD38-ADB961700310}" presName="rootText" presStyleLbl="node2" presStyleIdx="2" presStyleCnt="6">
        <dgm:presLayoutVars>
          <dgm:chPref val="3"/>
        </dgm:presLayoutVars>
      </dgm:prSet>
      <dgm:spPr/>
    </dgm:pt>
    <dgm:pt modelId="{4BF08A8D-DBB5-42CF-AD21-04BF42F64BC4}" type="pres">
      <dgm:prSet presAssocID="{663031B7-022C-40BC-BD38-ADB961700310}" presName="rootConnector" presStyleLbl="node2" presStyleIdx="2" presStyleCnt="6"/>
      <dgm:spPr/>
    </dgm:pt>
    <dgm:pt modelId="{6D0B2292-454A-497D-9D06-219DAD3F3DFD}" type="pres">
      <dgm:prSet presAssocID="{663031B7-022C-40BC-BD38-ADB961700310}" presName="hierChild4" presStyleCnt="0"/>
      <dgm:spPr/>
    </dgm:pt>
    <dgm:pt modelId="{0862D15C-1E6E-4963-93F3-A53CBD533DAF}" type="pres">
      <dgm:prSet presAssocID="{663031B7-022C-40BC-BD38-ADB961700310}" presName="hierChild5" presStyleCnt="0"/>
      <dgm:spPr/>
    </dgm:pt>
    <dgm:pt modelId="{DAA3D4D4-19C1-4CA8-AAB0-E60181F750A6}" type="pres">
      <dgm:prSet presAssocID="{EADF8A7E-8B4A-4214-B3D6-07D842878F72}" presName="Name37" presStyleLbl="parChTrans1D2" presStyleIdx="3" presStyleCnt="6"/>
      <dgm:spPr/>
    </dgm:pt>
    <dgm:pt modelId="{851AD960-5473-4469-BB83-AE1292169E55}" type="pres">
      <dgm:prSet presAssocID="{C531C1F1-2FFE-460B-9857-3544CBF30896}" presName="hierRoot2" presStyleCnt="0">
        <dgm:presLayoutVars>
          <dgm:hierBranch val="init"/>
        </dgm:presLayoutVars>
      </dgm:prSet>
      <dgm:spPr/>
    </dgm:pt>
    <dgm:pt modelId="{C07883BA-BFDA-46F9-987A-AE36849C7462}" type="pres">
      <dgm:prSet presAssocID="{C531C1F1-2FFE-460B-9857-3544CBF30896}" presName="rootComposite" presStyleCnt="0"/>
      <dgm:spPr/>
    </dgm:pt>
    <dgm:pt modelId="{C1C62EFB-4994-494C-A22D-08152D69874B}" type="pres">
      <dgm:prSet presAssocID="{C531C1F1-2FFE-460B-9857-3544CBF30896}" presName="rootText" presStyleLbl="node2" presStyleIdx="3" presStyleCnt="6">
        <dgm:presLayoutVars>
          <dgm:chPref val="3"/>
        </dgm:presLayoutVars>
      </dgm:prSet>
      <dgm:spPr/>
    </dgm:pt>
    <dgm:pt modelId="{DAD199B0-671E-41BC-A442-69DE54913B51}" type="pres">
      <dgm:prSet presAssocID="{C531C1F1-2FFE-460B-9857-3544CBF30896}" presName="rootConnector" presStyleLbl="node2" presStyleIdx="3" presStyleCnt="6"/>
      <dgm:spPr/>
    </dgm:pt>
    <dgm:pt modelId="{88938DDD-0102-4679-A6BC-6745CDF0163E}" type="pres">
      <dgm:prSet presAssocID="{C531C1F1-2FFE-460B-9857-3544CBF30896}" presName="hierChild4" presStyleCnt="0"/>
      <dgm:spPr/>
    </dgm:pt>
    <dgm:pt modelId="{20AD6A7C-1BD5-4709-91F4-1561338E2027}" type="pres">
      <dgm:prSet presAssocID="{C531C1F1-2FFE-460B-9857-3544CBF30896}" presName="hierChild5" presStyleCnt="0"/>
      <dgm:spPr/>
    </dgm:pt>
    <dgm:pt modelId="{4B373CFF-5EE6-4D36-AFAE-B14A65328805}" type="pres">
      <dgm:prSet presAssocID="{EC42ABD9-7DB5-4C81-B0BA-36735407291C}" presName="Name37" presStyleLbl="parChTrans1D2" presStyleIdx="4" presStyleCnt="6"/>
      <dgm:spPr/>
    </dgm:pt>
    <dgm:pt modelId="{2F765998-2AD8-4468-AE09-7043F09923D9}" type="pres">
      <dgm:prSet presAssocID="{ED5FCD27-88AD-4DC3-AFD5-9793B4A13704}" presName="hierRoot2" presStyleCnt="0">
        <dgm:presLayoutVars>
          <dgm:hierBranch val="init"/>
        </dgm:presLayoutVars>
      </dgm:prSet>
      <dgm:spPr/>
    </dgm:pt>
    <dgm:pt modelId="{56B6691A-8C09-4C72-8FF8-877A3C5501CA}" type="pres">
      <dgm:prSet presAssocID="{ED5FCD27-88AD-4DC3-AFD5-9793B4A13704}" presName="rootComposite" presStyleCnt="0"/>
      <dgm:spPr/>
    </dgm:pt>
    <dgm:pt modelId="{B57A1E05-AE79-4463-9BB5-48DEA460A0B4}" type="pres">
      <dgm:prSet presAssocID="{ED5FCD27-88AD-4DC3-AFD5-9793B4A13704}" presName="rootText" presStyleLbl="node2" presStyleIdx="4" presStyleCnt="6">
        <dgm:presLayoutVars>
          <dgm:chPref val="3"/>
        </dgm:presLayoutVars>
      </dgm:prSet>
      <dgm:spPr/>
    </dgm:pt>
    <dgm:pt modelId="{22199674-16E1-49F2-A936-2C585C2E3803}" type="pres">
      <dgm:prSet presAssocID="{ED5FCD27-88AD-4DC3-AFD5-9793B4A13704}" presName="rootConnector" presStyleLbl="node2" presStyleIdx="4" presStyleCnt="6"/>
      <dgm:spPr/>
    </dgm:pt>
    <dgm:pt modelId="{7D64AFFA-78BC-421C-93C6-6E5C96B95382}" type="pres">
      <dgm:prSet presAssocID="{ED5FCD27-88AD-4DC3-AFD5-9793B4A13704}" presName="hierChild4" presStyleCnt="0"/>
      <dgm:spPr/>
    </dgm:pt>
    <dgm:pt modelId="{38C3D96F-2240-4DE4-8391-86EA22FA60FC}" type="pres">
      <dgm:prSet presAssocID="{ED5FCD27-88AD-4DC3-AFD5-9793B4A13704}" presName="hierChild5" presStyleCnt="0"/>
      <dgm:spPr/>
    </dgm:pt>
    <dgm:pt modelId="{AFDF5B7E-27AB-466D-9212-48D063AD6340}" type="pres">
      <dgm:prSet presAssocID="{511FDE43-E307-435F-8328-3508BDBF40C9}" presName="Name37" presStyleLbl="parChTrans1D2" presStyleIdx="5" presStyleCnt="6"/>
      <dgm:spPr/>
    </dgm:pt>
    <dgm:pt modelId="{6327B80A-098E-40D0-ADA4-6117A83124E9}" type="pres">
      <dgm:prSet presAssocID="{467EB822-5E75-4AF7-B730-5E18FB64CD26}" presName="hierRoot2" presStyleCnt="0">
        <dgm:presLayoutVars>
          <dgm:hierBranch val="init"/>
        </dgm:presLayoutVars>
      </dgm:prSet>
      <dgm:spPr/>
    </dgm:pt>
    <dgm:pt modelId="{D6FEF072-0EB0-404E-A5A2-0AF138CB3B90}" type="pres">
      <dgm:prSet presAssocID="{467EB822-5E75-4AF7-B730-5E18FB64CD26}" presName="rootComposite" presStyleCnt="0"/>
      <dgm:spPr/>
    </dgm:pt>
    <dgm:pt modelId="{76DDCA0E-C01D-4FE7-A8C6-A32FE71F7EE2}" type="pres">
      <dgm:prSet presAssocID="{467EB822-5E75-4AF7-B730-5E18FB64CD26}" presName="rootText" presStyleLbl="node2" presStyleIdx="5" presStyleCnt="6">
        <dgm:presLayoutVars>
          <dgm:chPref val="3"/>
        </dgm:presLayoutVars>
      </dgm:prSet>
      <dgm:spPr/>
    </dgm:pt>
    <dgm:pt modelId="{CB2B7C29-2AD4-43E9-B35B-3CB5035A5609}" type="pres">
      <dgm:prSet presAssocID="{467EB822-5E75-4AF7-B730-5E18FB64CD26}" presName="rootConnector" presStyleLbl="node2" presStyleIdx="5" presStyleCnt="6"/>
      <dgm:spPr/>
    </dgm:pt>
    <dgm:pt modelId="{933DF65E-878A-4169-AFAE-1766122A263C}" type="pres">
      <dgm:prSet presAssocID="{467EB822-5E75-4AF7-B730-5E18FB64CD26}" presName="hierChild4" presStyleCnt="0"/>
      <dgm:spPr/>
    </dgm:pt>
    <dgm:pt modelId="{93DF4F13-BB56-4CF0-BC2A-B6306DA906A2}" type="pres">
      <dgm:prSet presAssocID="{467EB822-5E75-4AF7-B730-5E18FB64CD26}" presName="hierChild5" presStyleCnt="0"/>
      <dgm:spPr/>
    </dgm:pt>
    <dgm:pt modelId="{BC26FDBC-0B0E-4706-930B-10F5F00F0CD9}" type="pres">
      <dgm:prSet presAssocID="{CDACFAAB-50AE-48B8-8E79-B0659548D11F}" presName="hierChild3" presStyleCnt="0"/>
      <dgm:spPr/>
    </dgm:pt>
  </dgm:ptLst>
  <dgm:cxnLst>
    <dgm:cxn modelId="{CF648704-902B-4036-B3DB-D3DA91EF3D6A}" type="presOf" srcId="{663031B7-022C-40BC-BD38-ADB961700310}" destId="{53C0B5FF-F3AE-42E9-9E36-33A3454649E3}" srcOrd="0" destOrd="0" presId="urn:microsoft.com/office/officeart/2005/8/layout/orgChart1"/>
    <dgm:cxn modelId="{9688170C-EC85-4F87-9901-D0151F058473}" srcId="{CDACFAAB-50AE-48B8-8E79-B0659548D11F}" destId="{530D77C8-0793-4214-9A83-1F4D366B4AE9}" srcOrd="0" destOrd="0" parTransId="{9D31638C-28F4-41C2-95DD-E4AE7D245D28}" sibTransId="{ED582DB4-2C21-4D13-81D9-E22E9B870438}"/>
    <dgm:cxn modelId="{FCDEAC15-0A5F-4549-99E4-2B5AC14AD2A1}" srcId="{CDACFAAB-50AE-48B8-8E79-B0659548D11F}" destId="{ED5FCD27-88AD-4DC3-AFD5-9793B4A13704}" srcOrd="4" destOrd="0" parTransId="{EC42ABD9-7DB5-4C81-B0BA-36735407291C}" sibTransId="{2E029D56-1EC9-4CCE-86BA-60D05F080AE1}"/>
    <dgm:cxn modelId="{3C861D16-771E-4825-8898-7313F3B7C992}" type="presOf" srcId="{ED5FCD27-88AD-4DC3-AFD5-9793B4A13704}" destId="{B57A1E05-AE79-4463-9BB5-48DEA460A0B4}" srcOrd="0" destOrd="0" presId="urn:microsoft.com/office/officeart/2005/8/layout/orgChart1"/>
    <dgm:cxn modelId="{8C4A1520-5FB6-4B11-84BC-C1C5E1D981B8}" type="presOf" srcId="{56192A5A-7761-4D76-8C4F-1FF901C0628A}" destId="{A740B3A3-5549-4E38-B9E2-8BCB049B2F62}" srcOrd="0" destOrd="0" presId="urn:microsoft.com/office/officeart/2005/8/layout/orgChart1"/>
    <dgm:cxn modelId="{A4291C22-95AE-41F8-AFF1-7F5B6510F701}" srcId="{CDACFAAB-50AE-48B8-8E79-B0659548D11F}" destId="{43D9654B-F915-4FC9-BC91-678439E69880}" srcOrd="1" destOrd="0" parTransId="{56192A5A-7761-4D76-8C4F-1FF901C0628A}" sibTransId="{FAE9FDDD-7F3F-4333-889B-075FF7C9030D}"/>
    <dgm:cxn modelId="{48FD6324-F99E-4552-97B2-67D4BAF2FB07}" type="presOf" srcId="{530D77C8-0793-4214-9A83-1F4D366B4AE9}" destId="{5610B886-3D61-4B2F-A798-297B32E88342}" srcOrd="1" destOrd="0" presId="urn:microsoft.com/office/officeart/2005/8/layout/orgChart1"/>
    <dgm:cxn modelId="{447D6325-265C-4B45-B26D-25D7D6F9D48F}" type="presOf" srcId="{663031B7-022C-40BC-BD38-ADB961700310}" destId="{4BF08A8D-DBB5-42CF-AD21-04BF42F64BC4}" srcOrd="1" destOrd="0" presId="urn:microsoft.com/office/officeart/2005/8/layout/orgChart1"/>
    <dgm:cxn modelId="{1934222B-922C-499A-9E04-2D8703DA4380}" srcId="{77BF3E4B-AA2B-4BE4-ADA8-C5CBB7AFF511}" destId="{CDACFAAB-50AE-48B8-8E79-B0659548D11F}" srcOrd="0" destOrd="0" parTransId="{1E17B48A-B758-4501-AB89-B14C2E110877}" sibTransId="{FE2D14DB-09DF-4101-A615-B327A636D3C4}"/>
    <dgm:cxn modelId="{0832672B-9CA0-4C92-9DFA-C20614FA0244}" srcId="{CDACFAAB-50AE-48B8-8E79-B0659548D11F}" destId="{663031B7-022C-40BC-BD38-ADB961700310}" srcOrd="2" destOrd="0" parTransId="{76127FC7-C264-4E16-83B9-AAA75B12D8A2}" sibTransId="{2100479B-EC1A-444E-98C2-8C8F40A72735}"/>
    <dgm:cxn modelId="{64319E2C-1D55-42A2-B924-711E00027370}" type="presOf" srcId="{C531C1F1-2FFE-460B-9857-3544CBF30896}" destId="{DAD199B0-671E-41BC-A442-69DE54913B51}" srcOrd="1" destOrd="0" presId="urn:microsoft.com/office/officeart/2005/8/layout/orgChart1"/>
    <dgm:cxn modelId="{B08C362F-87D5-4776-8796-B20BC50F5790}" type="presOf" srcId="{9D31638C-28F4-41C2-95DD-E4AE7D245D28}" destId="{360955E2-B3B8-4CE1-8BD8-02F69978FEE8}" srcOrd="0" destOrd="0" presId="urn:microsoft.com/office/officeart/2005/8/layout/orgChart1"/>
    <dgm:cxn modelId="{096AAB2F-E8CC-46B8-AE5D-E185305F08EA}" type="presOf" srcId="{EADF8A7E-8B4A-4214-B3D6-07D842878F72}" destId="{DAA3D4D4-19C1-4CA8-AAB0-E60181F750A6}" srcOrd="0" destOrd="0" presId="urn:microsoft.com/office/officeart/2005/8/layout/orgChart1"/>
    <dgm:cxn modelId="{B51F6C37-08A4-4D1D-BEEF-A70BB424D250}" srcId="{CDACFAAB-50AE-48B8-8E79-B0659548D11F}" destId="{467EB822-5E75-4AF7-B730-5E18FB64CD26}" srcOrd="5" destOrd="0" parTransId="{511FDE43-E307-435F-8328-3508BDBF40C9}" sibTransId="{22A36F79-9778-4A74-BA90-897969FCFCEF}"/>
    <dgm:cxn modelId="{34B1DF3C-358E-42B9-8547-77698E23A465}" type="presOf" srcId="{C531C1F1-2FFE-460B-9857-3544CBF30896}" destId="{C1C62EFB-4994-494C-A22D-08152D69874B}" srcOrd="0" destOrd="0" presId="urn:microsoft.com/office/officeart/2005/8/layout/orgChart1"/>
    <dgm:cxn modelId="{EA036665-C258-4D6D-88DC-7F443C9539D6}" type="presOf" srcId="{76127FC7-C264-4E16-83B9-AAA75B12D8A2}" destId="{64E467EF-7373-4887-BD12-25DE6F736EC4}" srcOrd="0" destOrd="0" presId="urn:microsoft.com/office/officeart/2005/8/layout/orgChart1"/>
    <dgm:cxn modelId="{64617345-3B48-42AE-BBEA-445D337AB9E0}" srcId="{CDACFAAB-50AE-48B8-8E79-B0659548D11F}" destId="{C531C1F1-2FFE-460B-9857-3544CBF30896}" srcOrd="3" destOrd="0" parTransId="{EADF8A7E-8B4A-4214-B3D6-07D842878F72}" sibTransId="{A2C46580-C96A-419B-AF9E-8ABE1C08901C}"/>
    <dgm:cxn modelId="{48407966-FE21-480C-A686-7DFDED2A36B0}" type="presOf" srcId="{43D9654B-F915-4FC9-BC91-678439E69880}" destId="{962DF994-C655-4EAE-808B-623E32FB0A47}" srcOrd="1" destOrd="0" presId="urn:microsoft.com/office/officeart/2005/8/layout/orgChart1"/>
    <dgm:cxn modelId="{53D1A667-5812-487F-ADE8-7AE0507D837B}" type="presOf" srcId="{ED5FCD27-88AD-4DC3-AFD5-9793B4A13704}" destId="{22199674-16E1-49F2-A936-2C585C2E3803}" srcOrd="1" destOrd="0" presId="urn:microsoft.com/office/officeart/2005/8/layout/orgChart1"/>
    <dgm:cxn modelId="{EC5C1069-89B7-40FA-9B9E-0ABF2D28B8DF}" type="presOf" srcId="{511FDE43-E307-435F-8328-3508BDBF40C9}" destId="{AFDF5B7E-27AB-466D-9212-48D063AD6340}" srcOrd="0" destOrd="0" presId="urn:microsoft.com/office/officeart/2005/8/layout/orgChart1"/>
    <dgm:cxn modelId="{ABCBEF69-3B72-4CD3-918F-76F88B7F38FE}" type="presOf" srcId="{77BF3E4B-AA2B-4BE4-ADA8-C5CBB7AFF511}" destId="{73C3E19A-F605-48D2-BF76-7AC9A38A4F76}" srcOrd="0" destOrd="0" presId="urn:microsoft.com/office/officeart/2005/8/layout/orgChart1"/>
    <dgm:cxn modelId="{74AF294D-B24B-4E91-B707-0AC8872B128B}" type="presOf" srcId="{530D77C8-0793-4214-9A83-1F4D366B4AE9}" destId="{AE69600C-EE1A-41A3-97B7-3A8E84ABF0F3}" srcOrd="0" destOrd="0" presId="urn:microsoft.com/office/officeart/2005/8/layout/orgChart1"/>
    <dgm:cxn modelId="{9BE3B64F-4703-47EC-AFA9-2C4A16053D79}" type="presOf" srcId="{CDACFAAB-50AE-48B8-8E79-B0659548D11F}" destId="{F49FD555-5ACF-4BCF-81DB-AE3BF5ED95B7}" srcOrd="1" destOrd="0" presId="urn:microsoft.com/office/officeart/2005/8/layout/orgChart1"/>
    <dgm:cxn modelId="{833131BC-D47F-4C12-A766-7A0E3A8CAB97}" type="presOf" srcId="{467EB822-5E75-4AF7-B730-5E18FB64CD26}" destId="{76DDCA0E-C01D-4FE7-A8C6-A32FE71F7EE2}" srcOrd="0" destOrd="0" presId="urn:microsoft.com/office/officeart/2005/8/layout/orgChart1"/>
    <dgm:cxn modelId="{6F3C23D6-6F80-434B-9BE5-C6A41DA582AB}" type="presOf" srcId="{43D9654B-F915-4FC9-BC91-678439E69880}" destId="{D04DD74D-415E-4761-A9F8-846167B17E88}" srcOrd="0" destOrd="0" presId="urn:microsoft.com/office/officeart/2005/8/layout/orgChart1"/>
    <dgm:cxn modelId="{48339FF3-706D-44B5-8F57-3F9E9F4107DE}" type="presOf" srcId="{EC42ABD9-7DB5-4C81-B0BA-36735407291C}" destId="{4B373CFF-5EE6-4D36-AFAE-B14A65328805}" srcOrd="0" destOrd="0" presId="urn:microsoft.com/office/officeart/2005/8/layout/orgChart1"/>
    <dgm:cxn modelId="{32C8FCFA-5D2C-4CAF-9463-4E6CD2D8ADFF}" type="presOf" srcId="{CDACFAAB-50AE-48B8-8E79-B0659548D11F}" destId="{A546A073-DA35-4721-B3CA-A6438403DA72}" srcOrd="0" destOrd="0" presId="urn:microsoft.com/office/officeart/2005/8/layout/orgChart1"/>
    <dgm:cxn modelId="{7ADF9EFB-BEB5-4F7D-927B-4F77329C43A1}" type="presOf" srcId="{467EB822-5E75-4AF7-B730-5E18FB64CD26}" destId="{CB2B7C29-2AD4-43E9-B35B-3CB5035A5609}" srcOrd="1" destOrd="0" presId="urn:microsoft.com/office/officeart/2005/8/layout/orgChart1"/>
    <dgm:cxn modelId="{89A0A03B-FEB1-4C08-BF33-0F212179DE37}" type="presParOf" srcId="{73C3E19A-F605-48D2-BF76-7AC9A38A4F76}" destId="{82A8FF8B-7FE7-4DF7-A013-E55B267B5556}" srcOrd="0" destOrd="0" presId="urn:microsoft.com/office/officeart/2005/8/layout/orgChart1"/>
    <dgm:cxn modelId="{A9F67072-B49E-4151-8FCB-A30AC32E0EB6}" type="presParOf" srcId="{82A8FF8B-7FE7-4DF7-A013-E55B267B5556}" destId="{3EAFFEA3-3EF2-4673-B666-FDE2F113F031}" srcOrd="0" destOrd="0" presId="urn:microsoft.com/office/officeart/2005/8/layout/orgChart1"/>
    <dgm:cxn modelId="{02386E7F-3B5D-4308-95AB-66B80C3C208F}" type="presParOf" srcId="{3EAFFEA3-3EF2-4673-B666-FDE2F113F031}" destId="{A546A073-DA35-4721-B3CA-A6438403DA72}" srcOrd="0" destOrd="0" presId="urn:microsoft.com/office/officeart/2005/8/layout/orgChart1"/>
    <dgm:cxn modelId="{A9437C28-B6A8-4B92-B262-B3819EF3283E}" type="presParOf" srcId="{3EAFFEA3-3EF2-4673-B666-FDE2F113F031}" destId="{F49FD555-5ACF-4BCF-81DB-AE3BF5ED95B7}" srcOrd="1" destOrd="0" presId="urn:microsoft.com/office/officeart/2005/8/layout/orgChart1"/>
    <dgm:cxn modelId="{B5912AD6-97B5-4D98-B07C-BF3D4D416ED8}" type="presParOf" srcId="{82A8FF8B-7FE7-4DF7-A013-E55B267B5556}" destId="{DAE6C247-8174-4F9D-A04A-66DD0B8C8563}" srcOrd="1" destOrd="0" presId="urn:microsoft.com/office/officeart/2005/8/layout/orgChart1"/>
    <dgm:cxn modelId="{44D4733B-8835-42A8-BA4F-605C47BB9ADB}" type="presParOf" srcId="{DAE6C247-8174-4F9D-A04A-66DD0B8C8563}" destId="{360955E2-B3B8-4CE1-8BD8-02F69978FEE8}" srcOrd="0" destOrd="0" presId="urn:microsoft.com/office/officeart/2005/8/layout/orgChart1"/>
    <dgm:cxn modelId="{4B2B6483-97D3-454C-BB7C-B0BA56C8ACD0}" type="presParOf" srcId="{DAE6C247-8174-4F9D-A04A-66DD0B8C8563}" destId="{6A9AC958-0345-44DD-8A4D-DD90C07E9193}" srcOrd="1" destOrd="0" presId="urn:microsoft.com/office/officeart/2005/8/layout/orgChart1"/>
    <dgm:cxn modelId="{B185D692-3D3D-4481-B8C7-0498E938E4F0}" type="presParOf" srcId="{6A9AC958-0345-44DD-8A4D-DD90C07E9193}" destId="{16BBF031-C897-4084-9B0F-8F4FAAECC482}" srcOrd="0" destOrd="0" presId="urn:microsoft.com/office/officeart/2005/8/layout/orgChart1"/>
    <dgm:cxn modelId="{C69F54AA-62FA-4111-B614-04C3657B3A8D}" type="presParOf" srcId="{16BBF031-C897-4084-9B0F-8F4FAAECC482}" destId="{AE69600C-EE1A-41A3-97B7-3A8E84ABF0F3}" srcOrd="0" destOrd="0" presId="urn:microsoft.com/office/officeart/2005/8/layout/orgChart1"/>
    <dgm:cxn modelId="{91558B2B-BC20-47A4-9420-42A99C7C9CBF}" type="presParOf" srcId="{16BBF031-C897-4084-9B0F-8F4FAAECC482}" destId="{5610B886-3D61-4B2F-A798-297B32E88342}" srcOrd="1" destOrd="0" presId="urn:microsoft.com/office/officeart/2005/8/layout/orgChart1"/>
    <dgm:cxn modelId="{5041C73B-05A5-483E-9D77-07994F1DE685}" type="presParOf" srcId="{6A9AC958-0345-44DD-8A4D-DD90C07E9193}" destId="{743F03EA-56CC-459F-9A1D-435A0CDA65CF}" srcOrd="1" destOrd="0" presId="urn:microsoft.com/office/officeart/2005/8/layout/orgChart1"/>
    <dgm:cxn modelId="{6304FA29-99E8-4C15-8D97-F8535F12134D}" type="presParOf" srcId="{6A9AC958-0345-44DD-8A4D-DD90C07E9193}" destId="{BAC18ACF-5935-45AA-AD43-005130C9CD47}" srcOrd="2" destOrd="0" presId="urn:microsoft.com/office/officeart/2005/8/layout/orgChart1"/>
    <dgm:cxn modelId="{59C318BD-11B1-4F3D-A8FD-17564E8EC04A}" type="presParOf" srcId="{DAE6C247-8174-4F9D-A04A-66DD0B8C8563}" destId="{A740B3A3-5549-4E38-B9E2-8BCB049B2F62}" srcOrd="2" destOrd="0" presId="urn:microsoft.com/office/officeart/2005/8/layout/orgChart1"/>
    <dgm:cxn modelId="{788F14B0-F446-4BAC-9E9D-B24D01754C8F}" type="presParOf" srcId="{DAE6C247-8174-4F9D-A04A-66DD0B8C8563}" destId="{7CF68EB2-8C77-47FD-B738-C35E151D4AF4}" srcOrd="3" destOrd="0" presId="urn:microsoft.com/office/officeart/2005/8/layout/orgChart1"/>
    <dgm:cxn modelId="{BE026DAA-F83B-4CE5-A792-D7493739BEFD}" type="presParOf" srcId="{7CF68EB2-8C77-47FD-B738-C35E151D4AF4}" destId="{836FF1B0-4561-4535-8C25-9E1AF6D1E676}" srcOrd="0" destOrd="0" presId="urn:microsoft.com/office/officeart/2005/8/layout/orgChart1"/>
    <dgm:cxn modelId="{6141BD86-BAE9-4AAC-9A2A-E183D4711DE5}" type="presParOf" srcId="{836FF1B0-4561-4535-8C25-9E1AF6D1E676}" destId="{D04DD74D-415E-4761-A9F8-846167B17E88}" srcOrd="0" destOrd="0" presId="urn:microsoft.com/office/officeart/2005/8/layout/orgChart1"/>
    <dgm:cxn modelId="{4E105FF7-943E-44D7-B395-262A3083CE0D}" type="presParOf" srcId="{836FF1B0-4561-4535-8C25-9E1AF6D1E676}" destId="{962DF994-C655-4EAE-808B-623E32FB0A47}" srcOrd="1" destOrd="0" presId="urn:microsoft.com/office/officeart/2005/8/layout/orgChart1"/>
    <dgm:cxn modelId="{EE87CE2D-4BE8-40E5-BF75-11A208DFBC38}" type="presParOf" srcId="{7CF68EB2-8C77-47FD-B738-C35E151D4AF4}" destId="{7472910B-A726-4362-A2CA-CFA122D715D6}" srcOrd="1" destOrd="0" presId="urn:microsoft.com/office/officeart/2005/8/layout/orgChart1"/>
    <dgm:cxn modelId="{F69C8544-2A7A-4677-ADE3-7F4142E99934}" type="presParOf" srcId="{7CF68EB2-8C77-47FD-B738-C35E151D4AF4}" destId="{80127E91-B7CE-4C7F-91E9-4B46FD97E1C8}" srcOrd="2" destOrd="0" presId="urn:microsoft.com/office/officeart/2005/8/layout/orgChart1"/>
    <dgm:cxn modelId="{3A0632D4-7E55-42F5-BB04-A9EC73CF09D9}" type="presParOf" srcId="{DAE6C247-8174-4F9D-A04A-66DD0B8C8563}" destId="{64E467EF-7373-4887-BD12-25DE6F736EC4}" srcOrd="4" destOrd="0" presId="urn:microsoft.com/office/officeart/2005/8/layout/orgChart1"/>
    <dgm:cxn modelId="{2EB12D5F-4693-4F9C-A73A-0A23C492D2C0}" type="presParOf" srcId="{DAE6C247-8174-4F9D-A04A-66DD0B8C8563}" destId="{AEDB5B03-4E50-489B-A75A-3CF3C2C862CD}" srcOrd="5" destOrd="0" presId="urn:microsoft.com/office/officeart/2005/8/layout/orgChart1"/>
    <dgm:cxn modelId="{D29BA07B-FB84-448F-9CE3-EA7252B0DF6F}" type="presParOf" srcId="{AEDB5B03-4E50-489B-A75A-3CF3C2C862CD}" destId="{1F9D6CD9-4ED4-4CBB-8297-3B0D8F137E7B}" srcOrd="0" destOrd="0" presId="urn:microsoft.com/office/officeart/2005/8/layout/orgChart1"/>
    <dgm:cxn modelId="{53C1AB84-477C-428E-88BB-B8E99D2FEF13}" type="presParOf" srcId="{1F9D6CD9-4ED4-4CBB-8297-3B0D8F137E7B}" destId="{53C0B5FF-F3AE-42E9-9E36-33A3454649E3}" srcOrd="0" destOrd="0" presId="urn:microsoft.com/office/officeart/2005/8/layout/orgChart1"/>
    <dgm:cxn modelId="{489CCAA2-3C65-4D1F-B836-406F9BED37A9}" type="presParOf" srcId="{1F9D6CD9-4ED4-4CBB-8297-3B0D8F137E7B}" destId="{4BF08A8D-DBB5-42CF-AD21-04BF42F64BC4}" srcOrd="1" destOrd="0" presId="urn:microsoft.com/office/officeart/2005/8/layout/orgChart1"/>
    <dgm:cxn modelId="{D5B7A3DF-BB97-42A1-BA4A-D344428AF6F0}" type="presParOf" srcId="{AEDB5B03-4E50-489B-A75A-3CF3C2C862CD}" destId="{6D0B2292-454A-497D-9D06-219DAD3F3DFD}" srcOrd="1" destOrd="0" presId="urn:microsoft.com/office/officeart/2005/8/layout/orgChart1"/>
    <dgm:cxn modelId="{C1E2AA77-9FF7-4BF1-9758-CA3AFADE0716}" type="presParOf" srcId="{AEDB5B03-4E50-489B-A75A-3CF3C2C862CD}" destId="{0862D15C-1E6E-4963-93F3-A53CBD533DAF}" srcOrd="2" destOrd="0" presId="urn:microsoft.com/office/officeart/2005/8/layout/orgChart1"/>
    <dgm:cxn modelId="{D4F903FA-2394-4557-9774-3699EE0E5A49}" type="presParOf" srcId="{DAE6C247-8174-4F9D-A04A-66DD0B8C8563}" destId="{DAA3D4D4-19C1-4CA8-AAB0-E60181F750A6}" srcOrd="6" destOrd="0" presId="urn:microsoft.com/office/officeart/2005/8/layout/orgChart1"/>
    <dgm:cxn modelId="{2D42DD59-CF9C-4A2D-A474-8DD076195DFE}" type="presParOf" srcId="{DAE6C247-8174-4F9D-A04A-66DD0B8C8563}" destId="{851AD960-5473-4469-BB83-AE1292169E55}" srcOrd="7" destOrd="0" presId="urn:microsoft.com/office/officeart/2005/8/layout/orgChart1"/>
    <dgm:cxn modelId="{374ED80A-1C67-4A69-ABA1-BFB814D1D0A9}" type="presParOf" srcId="{851AD960-5473-4469-BB83-AE1292169E55}" destId="{C07883BA-BFDA-46F9-987A-AE36849C7462}" srcOrd="0" destOrd="0" presId="urn:microsoft.com/office/officeart/2005/8/layout/orgChart1"/>
    <dgm:cxn modelId="{AC5E4253-033B-480D-B748-EFD1F4B98DA0}" type="presParOf" srcId="{C07883BA-BFDA-46F9-987A-AE36849C7462}" destId="{C1C62EFB-4994-494C-A22D-08152D69874B}" srcOrd="0" destOrd="0" presId="urn:microsoft.com/office/officeart/2005/8/layout/orgChart1"/>
    <dgm:cxn modelId="{3D589711-2AB1-4F8B-A148-21900226A6C0}" type="presParOf" srcId="{C07883BA-BFDA-46F9-987A-AE36849C7462}" destId="{DAD199B0-671E-41BC-A442-69DE54913B51}" srcOrd="1" destOrd="0" presId="urn:microsoft.com/office/officeart/2005/8/layout/orgChart1"/>
    <dgm:cxn modelId="{8AFE2DD3-165B-4CB0-B213-116CBDD4BE34}" type="presParOf" srcId="{851AD960-5473-4469-BB83-AE1292169E55}" destId="{88938DDD-0102-4679-A6BC-6745CDF0163E}" srcOrd="1" destOrd="0" presId="urn:microsoft.com/office/officeart/2005/8/layout/orgChart1"/>
    <dgm:cxn modelId="{65A369FF-A3A9-4698-BB6C-82EA01A80898}" type="presParOf" srcId="{851AD960-5473-4469-BB83-AE1292169E55}" destId="{20AD6A7C-1BD5-4709-91F4-1561338E2027}" srcOrd="2" destOrd="0" presId="urn:microsoft.com/office/officeart/2005/8/layout/orgChart1"/>
    <dgm:cxn modelId="{8182C8A7-D021-4F48-A266-A3175275ADA4}" type="presParOf" srcId="{DAE6C247-8174-4F9D-A04A-66DD0B8C8563}" destId="{4B373CFF-5EE6-4D36-AFAE-B14A65328805}" srcOrd="8" destOrd="0" presId="urn:microsoft.com/office/officeart/2005/8/layout/orgChart1"/>
    <dgm:cxn modelId="{E9FCD735-B088-4E2E-87E6-2EA7448128E4}" type="presParOf" srcId="{DAE6C247-8174-4F9D-A04A-66DD0B8C8563}" destId="{2F765998-2AD8-4468-AE09-7043F09923D9}" srcOrd="9" destOrd="0" presId="urn:microsoft.com/office/officeart/2005/8/layout/orgChart1"/>
    <dgm:cxn modelId="{7204B3FF-1ACD-425B-8B55-FCDB91C25236}" type="presParOf" srcId="{2F765998-2AD8-4468-AE09-7043F09923D9}" destId="{56B6691A-8C09-4C72-8FF8-877A3C5501CA}" srcOrd="0" destOrd="0" presId="urn:microsoft.com/office/officeart/2005/8/layout/orgChart1"/>
    <dgm:cxn modelId="{1A19125E-5758-45DF-89C1-C597796F8827}" type="presParOf" srcId="{56B6691A-8C09-4C72-8FF8-877A3C5501CA}" destId="{B57A1E05-AE79-4463-9BB5-48DEA460A0B4}" srcOrd="0" destOrd="0" presId="urn:microsoft.com/office/officeart/2005/8/layout/orgChart1"/>
    <dgm:cxn modelId="{A444F135-39CB-4FE9-982E-FB16FF88581D}" type="presParOf" srcId="{56B6691A-8C09-4C72-8FF8-877A3C5501CA}" destId="{22199674-16E1-49F2-A936-2C585C2E3803}" srcOrd="1" destOrd="0" presId="urn:microsoft.com/office/officeart/2005/8/layout/orgChart1"/>
    <dgm:cxn modelId="{FD6C76E1-D470-450C-B94B-12D7958B4322}" type="presParOf" srcId="{2F765998-2AD8-4468-AE09-7043F09923D9}" destId="{7D64AFFA-78BC-421C-93C6-6E5C96B95382}" srcOrd="1" destOrd="0" presId="urn:microsoft.com/office/officeart/2005/8/layout/orgChart1"/>
    <dgm:cxn modelId="{AFD50518-7AEF-4E60-9073-820352A75430}" type="presParOf" srcId="{2F765998-2AD8-4468-AE09-7043F09923D9}" destId="{38C3D96F-2240-4DE4-8391-86EA22FA60FC}" srcOrd="2" destOrd="0" presId="urn:microsoft.com/office/officeart/2005/8/layout/orgChart1"/>
    <dgm:cxn modelId="{5EAC07C6-1801-4911-9490-DD652A4FEBA9}" type="presParOf" srcId="{DAE6C247-8174-4F9D-A04A-66DD0B8C8563}" destId="{AFDF5B7E-27AB-466D-9212-48D063AD6340}" srcOrd="10" destOrd="0" presId="urn:microsoft.com/office/officeart/2005/8/layout/orgChart1"/>
    <dgm:cxn modelId="{3E96D9F4-D4AF-4D12-A901-A72242FF42EC}" type="presParOf" srcId="{DAE6C247-8174-4F9D-A04A-66DD0B8C8563}" destId="{6327B80A-098E-40D0-ADA4-6117A83124E9}" srcOrd="11" destOrd="0" presId="urn:microsoft.com/office/officeart/2005/8/layout/orgChart1"/>
    <dgm:cxn modelId="{CDA691AF-7353-4622-AFF3-8D1E21F4397C}" type="presParOf" srcId="{6327B80A-098E-40D0-ADA4-6117A83124E9}" destId="{D6FEF072-0EB0-404E-A5A2-0AF138CB3B90}" srcOrd="0" destOrd="0" presId="urn:microsoft.com/office/officeart/2005/8/layout/orgChart1"/>
    <dgm:cxn modelId="{E86279FE-C70D-40D2-BDFB-891FB34D399C}" type="presParOf" srcId="{D6FEF072-0EB0-404E-A5A2-0AF138CB3B90}" destId="{76DDCA0E-C01D-4FE7-A8C6-A32FE71F7EE2}" srcOrd="0" destOrd="0" presId="urn:microsoft.com/office/officeart/2005/8/layout/orgChart1"/>
    <dgm:cxn modelId="{C6FE8200-96BA-411D-AD7E-AE03C4C05D5D}" type="presParOf" srcId="{D6FEF072-0EB0-404E-A5A2-0AF138CB3B90}" destId="{CB2B7C29-2AD4-43E9-B35B-3CB5035A5609}" srcOrd="1" destOrd="0" presId="urn:microsoft.com/office/officeart/2005/8/layout/orgChart1"/>
    <dgm:cxn modelId="{2FE8728A-6796-4373-8214-D0BA5F641242}" type="presParOf" srcId="{6327B80A-098E-40D0-ADA4-6117A83124E9}" destId="{933DF65E-878A-4169-AFAE-1766122A263C}" srcOrd="1" destOrd="0" presId="urn:microsoft.com/office/officeart/2005/8/layout/orgChart1"/>
    <dgm:cxn modelId="{07D3B64C-1693-49C3-B767-BD3F650C7D45}" type="presParOf" srcId="{6327B80A-098E-40D0-ADA4-6117A83124E9}" destId="{93DF4F13-BB56-4CF0-BC2A-B6306DA906A2}" srcOrd="2" destOrd="0" presId="urn:microsoft.com/office/officeart/2005/8/layout/orgChart1"/>
    <dgm:cxn modelId="{CA03E153-4EDD-4ABF-A304-3EF9FCC43929}" type="presParOf" srcId="{82A8FF8B-7FE7-4DF7-A013-E55B267B5556}" destId="{BC26FDBC-0B0E-4706-930B-10F5F00F0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87429-F2BF-4987-90E8-D1BE64C8698F}">
      <dsp:nvSpPr>
        <dsp:cNvPr id="0" name=""/>
        <dsp:cNvSpPr/>
      </dsp:nvSpPr>
      <dsp:spPr>
        <a:xfrm>
          <a:off x="4064000" y="1932779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3182949" y="184137"/>
              </a:lnTo>
              <a:lnTo>
                <a:pt x="3182949" y="368275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601E5-A28E-4025-8572-FA17F9D8C365}">
      <dsp:nvSpPr>
        <dsp:cNvPr id="0" name=""/>
        <dsp:cNvSpPr/>
      </dsp:nvSpPr>
      <dsp:spPr>
        <a:xfrm>
          <a:off x="4064000" y="1932779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1060983" y="184137"/>
              </a:lnTo>
              <a:lnTo>
                <a:pt x="1060983" y="368275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8A551-521B-48E8-9D9D-A8BE129543C1}">
      <dsp:nvSpPr>
        <dsp:cNvPr id="0" name=""/>
        <dsp:cNvSpPr/>
      </dsp:nvSpPr>
      <dsp:spPr>
        <a:xfrm>
          <a:off x="3003016" y="1932779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1060983" y="0"/>
              </a:moveTo>
              <a:lnTo>
                <a:pt x="1060983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38BBD-1957-4DB9-BFE7-95D474DBF065}">
      <dsp:nvSpPr>
        <dsp:cNvPr id="0" name=""/>
        <dsp:cNvSpPr/>
      </dsp:nvSpPr>
      <dsp:spPr>
        <a:xfrm>
          <a:off x="881050" y="1932779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3182949" y="0"/>
              </a:moveTo>
              <a:lnTo>
                <a:pt x="3182949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A073-DA35-4721-B3CA-A6438403DA72}">
      <dsp:nvSpPr>
        <dsp:cNvPr id="0" name=""/>
        <dsp:cNvSpPr/>
      </dsp:nvSpPr>
      <dsp:spPr>
        <a:xfrm>
          <a:off x="3187154" y="1055933"/>
          <a:ext cx="1753691" cy="876845"/>
        </a:xfrm>
        <a:prstGeom prst="rect">
          <a:avLst/>
        </a:prstGeom>
        <a:solidFill>
          <a:srgbClr val="FF0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bg1"/>
              </a:solidFill>
              <a:latin typeface="+mj-lt"/>
            </a:rPr>
            <a:t>Kognitive Aspekte</a:t>
          </a:r>
        </a:p>
      </dsp:txBody>
      <dsp:txXfrm>
        <a:off x="3187154" y="1055933"/>
        <a:ext cx="1753691" cy="876845"/>
      </dsp:txXfrm>
    </dsp:sp>
    <dsp:sp modelId="{FFFFF37B-B93F-470E-8D16-D0C08EF4A7AC}">
      <dsp:nvSpPr>
        <dsp:cNvPr id="0" name=""/>
        <dsp:cNvSpPr/>
      </dsp:nvSpPr>
      <dsp:spPr>
        <a:xfrm>
          <a:off x="4204" y="2301054"/>
          <a:ext cx="1753691" cy="876845"/>
        </a:xfrm>
        <a:prstGeom prst="rect">
          <a:avLst/>
        </a:pr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tx1"/>
              </a:solidFill>
              <a:latin typeface="+mj-lt"/>
            </a:rPr>
            <a:t>überschaubare </a:t>
          </a:r>
          <a:r>
            <a:rPr lang="de-DE" sz="20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Mengen</a:t>
          </a:r>
          <a:r>
            <a:rPr lang="de-DE" sz="2000" kern="1200" dirty="0">
              <a:solidFill>
                <a:schemeClr val="tx1"/>
              </a:solidFill>
              <a:latin typeface="+mj-lt"/>
            </a:rPr>
            <a:t> erfassen</a:t>
          </a:r>
        </a:p>
      </dsp:txBody>
      <dsp:txXfrm>
        <a:off x="4204" y="2301054"/>
        <a:ext cx="1753691" cy="876845"/>
      </dsp:txXfrm>
    </dsp:sp>
    <dsp:sp modelId="{D3DCFB45-0755-4C86-BEB4-EFC411DE9137}">
      <dsp:nvSpPr>
        <dsp:cNvPr id="0" name=""/>
        <dsp:cNvSpPr/>
      </dsp:nvSpPr>
      <dsp:spPr>
        <a:xfrm>
          <a:off x="2126170" y="2301054"/>
          <a:ext cx="1753691" cy="876845"/>
        </a:xfrm>
        <a:prstGeom prst="rect">
          <a:avLst/>
        </a:pr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tx1"/>
              </a:solidFill>
              <a:latin typeface="+mj-lt"/>
            </a:rPr>
            <a:t>Sprache und Artikulation</a:t>
          </a:r>
        </a:p>
      </dsp:txBody>
      <dsp:txXfrm>
        <a:off x="2126170" y="2301054"/>
        <a:ext cx="1753691" cy="876845"/>
      </dsp:txXfrm>
    </dsp:sp>
    <dsp:sp modelId="{540FAFEE-30E3-434D-8576-13F564C7B581}">
      <dsp:nvSpPr>
        <dsp:cNvPr id="0" name=""/>
        <dsp:cNvSpPr/>
      </dsp:nvSpPr>
      <dsp:spPr>
        <a:xfrm>
          <a:off x="4248137" y="2301054"/>
          <a:ext cx="1753691" cy="876845"/>
        </a:xfrm>
        <a:prstGeom prst="rect">
          <a:avLst/>
        </a:pr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tx1"/>
              </a:solidFill>
              <a:latin typeface="+mj-lt"/>
            </a:rPr>
            <a:t>Merkfähigkeit</a:t>
          </a:r>
        </a:p>
      </dsp:txBody>
      <dsp:txXfrm>
        <a:off x="4248137" y="2301054"/>
        <a:ext cx="1753691" cy="876845"/>
      </dsp:txXfrm>
    </dsp:sp>
    <dsp:sp modelId="{611AA4AA-E505-488E-8E18-445434839D92}">
      <dsp:nvSpPr>
        <dsp:cNvPr id="0" name=""/>
        <dsp:cNvSpPr/>
      </dsp:nvSpPr>
      <dsp:spPr>
        <a:xfrm>
          <a:off x="6370104" y="2301054"/>
          <a:ext cx="1753691" cy="876845"/>
        </a:xfrm>
        <a:prstGeom prst="rect">
          <a:avLst/>
        </a:pr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>
              <a:solidFill>
                <a:schemeClr val="tx1"/>
              </a:solidFill>
              <a:latin typeface="+mj-lt"/>
            </a:rPr>
            <a:t>Formen und Farben erkennen</a:t>
          </a:r>
        </a:p>
      </dsp:txBody>
      <dsp:txXfrm>
        <a:off x="6370104" y="2301054"/>
        <a:ext cx="1753691" cy="8768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90F48-8FBC-4086-94E6-E15B45B550BE}">
      <dsp:nvSpPr>
        <dsp:cNvPr id="0" name=""/>
        <dsp:cNvSpPr/>
      </dsp:nvSpPr>
      <dsp:spPr>
        <a:xfrm>
          <a:off x="5369294" y="1482094"/>
          <a:ext cx="3978258" cy="342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11"/>
              </a:lnTo>
              <a:lnTo>
                <a:pt x="3978258" y="171911"/>
              </a:lnTo>
              <a:lnTo>
                <a:pt x="3978258" y="342904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BC9D6-B974-436D-AB13-7870C107CD24}">
      <dsp:nvSpPr>
        <dsp:cNvPr id="0" name=""/>
        <dsp:cNvSpPr/>
      </dsp:nvSpPr>
      <dsp:spPr>
        <a:xfrm>
          <a:off x="5369294" y="1482094"/>
          <a:ext cx="1780281" cy="342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911"/>
              </a:lnTo>
              <a:lnTo>
                <a:pt x="1780281" y="171911"/>
              </a:lnTo>
              <a:lnTo>
                <a:pt x="1780281" y="342904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63BB7-155F-4F5D-83FA-95D6A8743546}">
      <dsp:nvSpPr>
        <dsp:cNvPr id="0" name=""/>
        <dsp:cNvSpPr/>
      </dsp:nvSpPr>
      <dsp:spPr>
        <a:xfrm>
          <a:off x="5179084" y="1482094"/>
          <a:ext cx="190209" cy="342904"/>
        </a:xfrm>
        <a:custGeom>
          <a:avLst/>
          <a:gdLst/>
          <a:ahLst/>
          <a:cxnLst/>
          <a:rect l="0" t="0" r="0" b="0"/>
          <a:pathLst>
            <a:path>
              <a:moveTo>
                <a:pt x="190209" y="0"/>
              </a:moveTo>
              <a:lnTo>
                <a:pt x="190209" y="171911"/>
              </a:lnTo>
              <a:lnTo>
                <a:pt x="0" y="171911"/>
              </a:lnTo>
              <a:lnTo>
                <a:pt x="0" y="342904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F66D3-416B-4113-8486-06AF51AB101F}">
      <dsp:nvSpPr>
        <dsp:cNvPr id="0" name=""/>
        <dsp:cNvSpPr/>
      </dsp:nvSpPr>
      <dsp:spPr>
        <a:xfrm>
          <a:off x="3208593" y="1482094"/>
          <a:ext cx="2160700" cy="342904"/>
        </a:xfrm>
        <a:custGeom>
          <a:avLst/>
          <a:gdLst/>
          <a:ahLst/>
          <a:cxnLst/>
          <a:rect l="0" t="0" r="0" b="0"/>
          <a:pathLst>
            <a:path>
              <a:moveTo>
                <a:pt x="2160700" y="0"/>
              </a:moveTo>
              <a:lnTo>
                <a:pt x="2160700" y="171911"/>
              </a:lnTo>
              <a:lnTo>
                <a:pt x="0" y="171911"/>
              </a:lnTo>
              <a:lnTo>
                <a:pt x="0" y="342904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5610B-CA27-49BA-A2A5-CFD779424C39}">
      <dsp:nvSpPr>
        <dsp:cNvPr id="0" name=""/>
        <dsp:cNvSpPr/>
      </dsp:nvSpPr>
      <dsp:spPr>
        <a:xfrm>
          <a:off x="1238102" y="1482094"/>
          <a:ext cx="4131191" cy="342904"/>
        </a:xfrm>
        <a:custGeom>
          <a:avLst/>
          <a:gdLst/>
          <a:ahLst/>
          <a:cxnLst/>
          <a:rect l="0" t="0" r="0" b="0"/>
          <a:pathLst>
            <a:path>
              <a:moveTo>
                <a:pt x="4131191" y="0"/>
              </a:moveTo>
              <a:lnTo>
                <a:pt x="4131191" y="171911"/>
              </a:lnTo>
              <a:lnTo>
                <a:pt x="0" y="171911"/>
              </a:lnTo>
              <a:lnTo>
                <a:pt x="0" y="342904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A073-DA35-4721-B3CA-A6438403DA72}">
      <dsp:nvSpPr>
        <dsp:cNvPr id="0" name=""/>
        <dsp:cNvSpPr/>
      </dsp:nvSpPr>
      <dsp:spPr>
        <a:xfrm>
          <a:off x="4189629" y="0"/>
          <a:ext cx="2359329" cy="1482094"/>
        </a:xfrm>
        <a:prstGeom prst="rect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bg1"/>
              </a:solidFill>
              <a:latin typeface="+mj-lt"/>
            </a:rPr>
            <a:t>Körperliche Aspekte</a:t>
          </a:r>
        </a:p>
      </dsp:txBody>
      <dsp:txXfrm>
        <a:off x="4189629" y="0"/>
        <a:ext cx="2359329" cy="1482094"/>
      </dsp:txXfrm>
    </dsp:sp>
    <dsp:sp modelId="{3A353474-0C19-4CF5-A0AE-E0F19120709C}">
      <dsp:nvSpPr>
        <dsp:cNvPr id="0" name=""/>
        <dsp:cNvSpPr/>
      </dsp:nvSpPr>
      <dsp:spPr>
        <a:xfrm>
          <a:off x="423850" y="1824998"/>
          <a:ext cx="1628504" cy="814252"/>
        </a:xfrm>
        <a:prstGeom prst="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Gleichgewichts-gefühl</a:t>
          </a:r>
        </a:p>
      </dsp:txBody>
      <dsp:txXfrm>
        <a:off x="423850" y="1824998"/>
        <a:ext cx="1628504" cy="814252"/>
      </dsp:txXfrm>
    </dsp:sp>
    <dsp:sp modelId="{8B86F5A6-27B7-41B2-8ADA-76DBD8B24E12}">
      <dsp:nvSpPr>
        <dsp:cNvPr id="0" name=""/>
        <dsp:cNvSpPr/>
      </dsp:nvSpPr>
      <dsp:spPr>
        <a:xfrm>
          <a:off x="2394341" y="1824998"/>
          <a:ext cx="1628504" cy="814252"/>
        </a:xfrm>
        <a:prstGeom prst="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Grobmotorik und Feinmotorik</a:t>
          </a:r>
        </a:p>
      </dsp:txBody>
      <dsp:txXfrm>
        <a:off x="2394341" y="1824998"/>
        <a:ext cx="1628504" cy="814252"/>
      </dsp:txXfrm>
    </dsp:sp>
    <dsp:sp modelId="{574CFD98-80B8-44D5-821A-3CAE43B1D2D5}">
      <dsp:nvSpPr>
        <dsp:cNvPr id="0" name=""/>
        <dsp:cNvSpPr/>
      </dsp:nvSpPr>
      <dsp:spPr>
        <a:xfrm>
          <a:off x="4364832" y="1824998"/>
          <a:ext cx="1628504" cy="814252"/>
        </a:xfrm>
        <a:prstGeom prst="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Sportliche Aktivität</a:t>
          </a:r>
        </a:p>
      </dsp:txBody>
      <dsp:txXfrm>
        <a:off x="4364832" y="1824998"/>
        <a:ext cx="1628504" cy="814252"/>
      </dsp:txXfrm>
    </dsp:sp>
    <dsp:sp modelId="{E4498CB4-93CE-4AFA-8CCA-4404556E2AFD}">
      <dsp:nvSpPr>
        <dsp:cNvPr id="0" name=""/>
        <dsp:cNvSpPr/>
      </dsp:nvSpPr>
      <dsp:spPr>
        <a:xfrm>
          <a:off x="6335323" y="1824998"/>
          <a:ext cx="1628504" cy="814252"/>
        </a:xfrm>
        <a:prstGeom prst="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Gesunde Ernährung</a:t>
          </a:r>
        </a:p>
      </dsp:txBody>
      <dsp:txXfrm>
        <a:off x="6335323" y="1824998"/>
        <a:ext cx="1628504" cy="814252"/>
      </dsp:txXfrm>
    </dsp:sp>
    <dsp:sp modelId="{526CF291-1589-4B5E-8B5A-266119658F3E}">
      <dsp:nvSpPr>
        <dsp:cNvPr id="0" name=""/>
        <dsp:cNvSpPr/>
      </dsp:nvSpPr>
      <dsp:spPr>
        <a:xfrm>
          <a:off x="8305814" y="1824998"/>
          <a:ext cx="2083476" cy="814252"/>
        </a:xfrm>
        <a:prstGeom prst="rect">
          <a:avLst/>
        </a:pr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Raumorientierung</a:t>
          </a:r>
        </a:p>
      </dsp:txBody>
      <dsp:txXfrm>
        <a:off x="8305814" y="1824998"/>
        <a:ext cx="2083476" cy="81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F0E8C-13AC-4AE5-8FD9-55441F0E71F4}">
      <dsp:nvSpPr>
        <dsp:cNvPr id="0" name=""/>
        <dsp:cNvSpPr/>
      </dsp:nvSpPr>
      <dsp:spPr>
        <a:xfrm>
          <a:off x="5603209" y="2110179"/>
          <a:ext cx="4347126" cy="379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43"/>
              </a:lnTo>
              <a:lnTo>
                <a:pt x="4347126" y="184343"/>
              </a:lnTo>
              <a:lnTo>
                <a:pt x="4347126" y="379977"/>
              </a:lnTo>
            </a:path>
          </a:pathLst>
        </a:cu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08AE4-FEA7-4D22-AA66-A9346C97A17B}">
      <dsp:nvSpPr>
        <dsp:cNvPr id="0" name=""/>
        <dsp:cNvSpPr/>
      </dsp:nvSpPr>
      <dsp:spPr>
        <a:xfrm>
          <a:off x="5603209" y="2110179"/>
          <a:ext cx="2092673" cy="379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43"/>
              </a:lnTo>
              <a:lnTo>
                <a:pt x="2092673" y="184343"/>
              </a:lnTo>
              <a:lnTo>
                <a:pt x="2092673" y="379977"/>
              </a:lnTo>
            </a:path>
          </a:pathLst>
        </a:cu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6C874-1F68-432E-864A-D08127CC6DB0}">
      <dsp:nvSpPr>
        <dsp:cNvPr id="0" name=""/>
        <dsp:cNvSpPr/>
      </dsp:nvSpPr>
      <dsp:spPr>
        <a:xfrm>
          <a:off x="5441429" y="2110179"/>
          <a:ext cx="161780" cy="379977"/>
        </a:xfrm>
        <a:custGeom>
          <a:avLst/>
          <a:gdLst/>
          <a:ahLst/>
          <a:cxnLst/>
          <a:rect l="0" t="0" r="0" b="0"/>
          <a:pathLst>
            <a:path>
              <a:moveTo>
                <a:pt x="161780" y="0"/>
              </a:moveTo>
              <a:lnTo>
                <a:pt x="161780" y="184343"/>
              </a:lnTo>
              <a:lnTo>
                <a:pt x="0" y="184343"/>
              </a:lnTo>
              <a:lnTo>
                <a:pt x="0" y="379977"/>
              </a:lnTo>
            </a:path>
          </a:pathLst>
        </a:cu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8A551-521B-48E8-9D9D-A8BE129543C1}">
      <dsp:nvSpPr>
        <dsp:cNvPr id="0" name=""/>
        <dsp:cNvSpPr/>
      </dsp:nvSpPr>
      <dsp:spPr>
        <a:xfrm>
          <a:off x="3186975" y="2110179"/>
          <a:ext cx="2416233" cy="379977"/>
        </a:xfrm>
        <a:custGeom>
          <a:avLst/>
          <a:gdLst/>
          <a:ahLst/>
          <a:cxnLst/>
          <a:rect l="0" t="0" r="0" b="0"/>
          <a:pathLst>
            <a:path>
              <a:moveTo>
                <a:pt x="2416233" y="0"/>
              </a:moveTo>
              <a:lnTo>
                <a:pt x="2416233" y="184343"/>
              </a:lnTo>
              <a:lnTo>
                <a:pt x="0" y="184343"/>
              </a:lnTo>
              <a:lnTo>
                <a:pt x="0" y="379977"/>
              </a:lnTo>
            </a:path>
          </a:pathLst>
        </a:cu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38BBD-1957-4DB9-BFE7-95D474DBF065}">
      <dsp:nvSpPr>
        <dsp:cNvPr id="0" name=""/>
        <dsp:cNvSpPr/>
      </dsp:nvSpPr>
      <dsp:spPr>
        <a:xfrm>
          <a:off x="932522" y="2110179"/>
          <a:ext cx="4670687" cy="379977"/>
        </a:xfrm>
        <a:custGeom>
          <a:avLst/>
          <a:gdLst/>
          <a:ahLst/>
          <a:cxnLst/>
          <a:rect l="0" t="0" r="0" b="0"/>
          <a:pathLst>
            <a:path>
              <a:moveTo>
                <a:pt x="4670687" y="0"/>
              </a:moveTo>
              <a:lnTo>
                <a:pt x="4670687" y="184343"/>
              </a:lnTo>
              <a:lnTo>
                <a:pt x="0" y="184343"/>
              </a:lnTo>
              <a:lnTo>
                <a:pt x="0" y="379977"/>
              </a:lnTo>
            </a:path>
          </a:pathLst>
        </a:cu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A073-DA35-4721-B3CA-A6438403DA72}">
      <dsp:nvSpPr>
        <dsp:cNvPr id="0" name=""/>
        <dsp:cNvSpPr/>
      </dsp:nvSpPr>
      <dsp:spPr>
        <a:xfrm>
          <a:off x="4254021" y="834233"/>
          <a:ext cx="2698375" cy="1275946"/>
        </a:xfrm>
        <a:prstGeom prst="rect">
          <a:avLst/>
        </a:prstGeom>
        <a:solidFill>
          <a:srgbClr val="FF3399"/>
        </a:solidFill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bg1"/>
              </a:solidFill>
              <a:latin typeface="+mj-lt"/>
            </a:rPr>
            <a:t>Emotionale und motivationale Aspekte</a:t>
          </a:r>
        </a:p>
      </dsp:txBody>
      <dsp:txXfrm>
        <a:off x="4254021" y="834233"/>
        <a:ext cx="2698375" cy="1275946"/>
      </dsp:txXfrm>
    </dsp:sp>
    <dsp:sp modelId="{FFFFF37B-B93F-470E-8D16-D0C08EF4A7AC}">
      <dsp:nvSpPr>
        <dsp:cNvPr id="0" name=""/>
        <dsp:cNvSpPr/>
      </dsp:nvSpPr>
      <dsp:spPr>
        <a:xfrm>
          <a:off x="929" y="2490157"/>
          <a:ext cx="1863184" cy="593088"/>
        </a:xfrm>
        <a:prstGeom prst="rect">
          <a:avLst/>
        </a:pr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Ausdauer</a:t>
          </a:r>
        </a:p>
      </dsp:txBody>
      <dsp:txXfrm>
        <a:off x="929" y="2490157"/>
        <a:ext cx="1863184" cy="593088"/>
      </dsp:txXfrm>
    </dsp:sp>
    <dsp:sp modelId="{D3DCFB45-0755-4C86-BEB4-EFC411DE9137}">
      <dsp:nvSpPr>
        <dsp:cNvPr id="0" name=""/>
        <dsp:cNvSpPr/>
      </dsp:nvSpPr>
      <dsp:spPr>
        <a:xfrm>
          <a:off x="2255383" y="2490157"/>
          <a:ext cx="1863184" cy="605712"/>
        </a:xfrm>
        <a:prstGeom prst="rect">
          <a:avLst/>
        </a:pr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Konzentration</a:t>
          </a:r>
        </a:p>
      </dsp:txBody>
      <dsp:txXfrm>
        <a:off x="2255383" y="2490157"/>
        <a:ext cx="1863184" cy="605712"/>
      </dsp:txXfrm>
    </dsp:sp>
    <dsp:sp modelId="{6BA8386A-C61C-462B-BE7C-867730AFA59C}">
      <dsp:nvSpPr>
        <dsp:cNvPr id="0" name=""/>
        <dsp:cNvSpPr/>
      </dsp:nvSpPr>
      <dsp:spPr>
        <a:xfrm>
          <a:off x="4509837" y="2490157"/>
          <a:ext cx="1863184" cy="641923"/>
        </a:xfrm>
        <a:prstGeom prst="rect">
          <a:avLst/>
        </a:pr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prstClr val="black"/>
              </a:solidFill>
              <a:latin typeface="Calibri Light" panose="020F0302020204030204"/>
              <a:ea typeface="+mn-ea"/>
              <a:cs typeface="+mn-cs"/>
            </a:rPr>
            <a:t>Geduld</a:t>
          </a:r>
        </a:p>
      </dsp:txBody>
      <dsp:txXfrm>
        <a:off x="4509837" y="2490157"/>
        <a:ext cx="1863184" cy="641923"/>
      </dsp:txXfrm>
    </dsp:sp>
    <dsp:sp modelId="{9A22D21E-F63C-475F-8A03-14D51C32EB5D}">
      <dsp:nvSpPr>
        <dsp:cNvPr id="0" name=""/>
        <dsp:cNvSpPr/>
      </dsp:nvSpPr>
      <dsp:spPr>
        <a:xfrm>
          <a:off x="6764290" y="2490157"/>
          <a:ext cx="1863184" cy="641466"/>
        </a:xfrm>
        <a:prstGeom prst="rect">
          <a:avLst/>
        </a:pr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Anstrengungs-bereitschaft</a:t>
          </a:r>
        </a:p>
      </dsp:txBody>
      <dsp:txXfrm>
        <a:off x="6764290" y="2490157"/>
        <a:ext cx="1863184" cy="641466"/>
      </dsp:txXfrm>
    </dsp:sp>
    <dsp:sp modelId="{E335D932-E7D4-4E23-9DB1-9D849D0D96DB}">
      <dsp:nvSpPr>
        <dsp:cNvPr id="0" name=""/>
        <dsp:cNvSpPr/>
      </dsp:nvSpPr>
      <dsp:spPr>
        <a:xfrm>
          <a:off x="9018744" y="2490157"/>
          <a:ext cx="1863184" cy="695098"/>
        </a:xfrm>
        <a:prstGeom prst="rect">
          <a:avLst/>
        </a:prstGeom>
        <a:noFill/>
        <a:ln w="12700" cap="flat" cmpd="sng" algn="ctr">
          <a:solidFill>
            <a:srgbClr val="FF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tx1"/>
              </a:solidFill>
              <a:latin typeface="+mj-lt"/>
            </a:rPr>
            <a:t>Frustrations-toleranz</a:t>
          </a:r>
        </a:p>
      </dsp:txBody>
      <dsp:txXfrm>
        <a:off x="9018744" y="2490157"/>
        <a:ext cx="1863184" cy="695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F5B7E-27AB-466D-9212-48D063AD6340}">
      <dsp:nvSpPr>
        <dsp:cNvPr id="0" name=""/>
        <dsp:cNvSpPr/>
      </dsp:nvSpPr>
      <dsp:spPr>
        <a:xfrm>
          <a:off x="5254052" y="2042749"/>
          <a:ext cx="4505941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04"/>
              </a:lnTo>
              <a:lnTo>
                <a:pt x="4505941" y="156404"/>
              </a:lnTo>
              <a:lnTo>
                <a:pt x="4505941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73CFF-5EE6-4D36-AFAE-B14A65328805}">
      <dsp:nvSpPr>
        <dsp:cNvPr id="0" name=""/>
        <dsp:cNvSpPr/>
      </dsp:nvSpPr>
      <dsp:spPr>
        <a:xfrm>
          <a:off x="5254052" y="2042749"/>
          <a:ext cx="2703565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04"/>
              </a:lnTo>
              <a:lnTo>
                <a:pt x="2703565" y="156404"/>
              </a:lnTo>
              <a:lnTo>
                <a:pt x="2703565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3D4D4-19C1-4CA8-AAB0-E60181F750A6}">
      <dsp:nvSpPr>
        <dsp:cNvPr id="0" name=""/>
        <dsp:cNvSpPr/>
      </dsp:nvSpPr>
      <dsp:spPr>
        <a:xfrm>
          <a:off x="5254052" y="2042749"/>
          <a:ext cx="901188" cy="312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04"/>
              </a:lnTo>
              <a:lnTo>
                <a:pt x="901188" y="156404"/>
              </a:lnTo>
              <a:lnTo>
                <a:pt x="901188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467EF-7373-4887-BD12-25DE6F736EC4}">
      <dsp:nvSpPr>
        <dsp:cNvPr id="0" name=""/>
        <dsp:cNvSpPr/>
      </dsp:nvSpPr>
      <dsp:spPr>
        <a:xfrm>
          <a:off x="4352864" y="2042749"/>
          <a:ext cx="901188" cy="312809"/>
        </a:xfrm>
        <a:custGeom>
          <a:avLst/>
          <a:gdLst/>
          <a:ahLst/>
          <a:cxnLst/>
          <a:rect l="0" t="0" r="0" b="0"/>
          <a:pathLst>
            <a:path>
              <a:moveTo>
                <a:pt x="901188" y="0"/>
              </a:moveTo>
              <a:lnTo>
                <a:pt x="901188" y="156404"/>
              </a:lnTo>
              <a:lnTo>
                <a:pt x="0" y="156404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0B3A3-5549-4E38-B9E2-8BCB049B2F62}">
      <dsp:nvSpPr>
        <dsp:cNvPr id="0" name=""/>
        <dsp:cNvSpPr/>
      </dsp:nvSpPr>
      <dsp:spPr>
        <a:xfrm>
          <a:off x="2550487" y="2042749"/>
          <a:ext cx="2703565" cy="312809"/>
        </a:xfrm>
        <a:custGeom>
          <a:avLst/>
          <a:gdLst/>
          <a:ahLst/>
          <a:cxnLst/>
          <a:rect l="0" t="0" r="0" b="0"/>
          <a:pathLst>
            <a:path>
              <a:moveTo>
                <a:pt x="2703565" y="0"/>
              </a:moveTo>
              <a:lnTo>
                <a:pt x="2703565" y="156404"/>
              </a:lnTo>
              <a:lnTo>
                <a:pt x="0" y="156404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955E2-B3B8-4CE1-8BD8-02F69978FEE8}">
      <dsp:nvSpPr>
        <dsp:cNvPr id="0" name=""/>
        <dsp:cNvSpPr/>
      </dsp:nvSpPr>
      <dsp:spPr>
        <a:xfrm>
          <a:off x="748110" y="2042749"/>
          <a:ext cx="4505941" cy="312809"/>
        </a:xfrm>
        <a:custGeom>
          <a:avLst/>
          <a:gdLst/>
          <a:ahLst/>
          <a:cxnLst/>
          <a:rect l="0" t="0" r="0" b="0"/>
          <a:pathLst>
            <a:path>
              <a:moveTo>
                <a:pt x="4505941" y="0"/>
              </a:moveTo>
              <a:lnTo>
                <a:pt x="4505941" y="156404"/>
              </a:lnTo>
              <a:lnTo>
                <a:pt x="0" y="156404"/>
              </a:lnTo>
              <a:lnTo>
                <a:pt x="0" y="312809"/>
              </a:lnTo>
            </a:path>
          </a:pathLst>
        </a:cu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A073-DA35-4721-B3CA-A6438403DA72}">
      <dsp:nvSpPr>
        <dsp:cNvPr id="0" name=""/>
        <dsp:cNvSpPr/>
      </dsp:nvSpPr>
      <dsp:spPr>
        <a:xfrm>
          <a:off x="4167264" y="686162"/>
          <a:ext cx="2173576" cy="1356586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bg1"/>
              </a:solidFill>
              <a:latin typeface="+mj-lt"/>
            </a:rPr>
            <a:t>Soziale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>
              <a:solidFill>
                <a:schemeClr val="bg1"/>
              </a:solidFill>
              <a:latin typeface="+mj-lt"/>
            </a:rPr>
            <a:t>Aspekte</a:t>
          </a:r>
        </a:p>
      </dsp:txBody>
      <dsp:txXfrm>
        <a:off x="4167264" y="686162"/>
        <a:ext cx="2173576" cy="1356586"/>
      </dsp:txXfrm>
    </dsp:sp>
    <dsp:sp modelId="{AE69600C-EE1A-41A3-97B7-3A8E84ABF0F3}">
      <dsp:nvSpPr>
        <dsp:cNvPr id="0" name=""/>
        <dsp:cNvSpPr/>
      </dsp:nvSpPr>
      <dsp:spPr>
        <a:xfrm>
          <a:off x="3327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Zurückstellen von Bedürfnisse </a:t>
          </a:r>
        </a:p>
      </dsp:txBody>
      <dsp:txXfrm>
        <a:off x="3327" y="2355558"/>
        <a:ext cx="1489567" cy="744783"/>
      </dsp:txXfrm>
    </dsp:sp>
    <dsp:sp modelId="{D04DD74D-415E-4761-A9F8-846167B17E88}">
      <dsp:nvSpPr>
        <dsp:cNvPr id="0" name=""/>
        <dsp:cNvSpPr/>
      </dsp:nvSpPr>
      <dsp:spPr>
        <a:xfrm>
          <a:off x="1805703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Emotionale Stabilität</a:t>
          </a:r>
        </a:p>
      </dsp:txBody>
      <dsp:txXfrm>
        <a:off x="1805703" y="2355558"/>
        <a:ext cx="1489567" cy="744783"/>
      </dsp:txXfrm>
    </dsp:sp>
    <dsp:sp modelId="{53C0B5FF-F3AE-42E9-9E36-33A3454649E3}">
      <dsp:nvSpPr>
        <dsp:cNvPr id="0" name=""/>
        <dsp:cNvSpPr/>
      </dsp:nvSpPr>
      <dsp:spPr>
        <a:xfrm>
          <a:off x="3608080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Selbständigkeit</a:t>
          </a:r>
        </a:p>
      </dsp:txBody>
      <dsp:txXfrm>
        <a:off x="3608080" y="2355558"/>
        <a:ext cx="1489567" cy="744783"/>
      </dsp:txXfrm>
    </dsp:sp>
    <dsp:sp modelId="{C1C62EFB-4994-494C-A22D-08152D69874B}">
      <dsp:nvSpPr>
        <dsp:cNvPr id="0" name=""/>
        <dsp:cNvSpPr/>
      </dsp:nvSpPr>
      <dsp:spPr>
        <a:xfrm>
          <a:off x="5410457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Konfliktfähigkeit</a:t>
          </a:r>
        </a:p>
      </dsp:txBody>
      <dsp:txXfrm>
        <a:off x="5410457" y="2355558"/>
        <a:ext cx="1489567" cy="744783"/>
      </dsp:txXfrm>
    </dsp:sp>
    <dsp:sp modelId="{B57A1E05-AE79-4463-9BB5-48DEA460A0B4}">
      <dsp:nvSpPr>
        <dsp:cNvPr id="0" name=""/>
        <dsp:cNvSpPr/>
      </dsp:nvSpPr>
      <dsp:spPr>
        <a:xfrm>
          <a:off x="7212833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Akzeptanz von Regeln</a:t>
          </a:r>
        </a:p>
      </dsp:txBody>
      <dsp:txXfrm>
        <a:off x="7212833" y="2355558"/>
        <a:ext cx="1489567" cy="744783"/>
      </dsp:txXfrm>
    </dsp:sp>
    <dsp:sp modelId="{76DDCA0E-C01D-4FE7-A8C6-A32FE71F7EE2}">
      <dsp:nvSpPr>
        <dsp:cNvPr id="0" name=""/>
        <dsp:cNvSpPr/>
      </dsp:nvSpPr>
      <dsp:spPr>
        <a:xfrm>
          <a:off x="9015210" y="2355558"/>
          <a:ext cx="1489567" cy="744783"/>
        </a:xfrm>
        <a:prstGeom prst="rect">
          <a:avLst/>
        </a:prstGeom>
        <a:noFill/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>
              <a:solidFill>
                <a:schemeClr val="tx1"/>
              </a:solidFill>
              <a:latin typeface="+mj-lt"/>
            </a:rPr>
            <a:t>Zurechtfinden in der Gruppe </a:t>
          </a:r>
        </a:p>
      </dsp:txBody>
      <dsp:txXfrm>
        <a:off x="9015210" y="2355558"/>
        <a:ext cx="1489567" cy="744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47632-2FB3-46F8-99F6-E8351B75AC3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4E0A8-3964-4752-A817-A46ED780E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617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541AE44-76EC-40AE-A3A6-49ADA947857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9F3031-C01D-4ED8-A0E6-214377391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04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670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421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82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980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989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27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82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1923" indent="-301923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55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2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35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47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74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16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F3031-C01D-4ED8-A0E6-214377391A0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29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CBE7D-B2D9-42CF-8416-7E0450E0B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9D8F3A-7356-4839-BC50-96853F031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BF5826-8610-4DDF-8FE1-64A2F935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DAC3-7B04-4CDC-A359-3A8FE503DB3B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35C144-83CF-4F8E-BED7-A6F07E6F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B00BB6-0C36-4F33-9C44-2E42F5D0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1598E-A234-4B64-8DCA-F7AB09BDD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8BD46E-77A0-4441-8171-29D36E98F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4BD63-63EC-4263-9C4E-2C782F56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A7C4-915E-4D19-8921-E44E64F25F11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A962CB-A9C1-42F8-A31F-828EA12DA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2565D9-F8A5-47BE-81A4-4E60E5BB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C4C174-04AA-4076-8569-372B4CE6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606854-FD71-4872-B35F-901B900B6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25D1A8-BF19-4751-8159-60769D66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70D6-1C64-4D47-85D3-1CD0FA80D6C8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C7017C-1CE9-4921-A5D5-5E759D38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6A738A-59F8-4142-8C03-577ED919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8058-9B31-48E3-90EF-214B3CB18AAF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36470" y="6356350"/>
            <a:ext cx="4114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86F5E-A72A-4413-BE9E-F7A40140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0AEA4B-4CD3-4606-B759-AFE612C2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C52DC1-2EBF-428D-B111-D2FAE8C3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3D7A-1984-4349-BA4C-15630BF176DC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EC7EF2-3832-471F-A54B-8E996192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60E1B1-6CBD-4FEB-AF11-E05C4020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1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A2489-A836-4A06-A345-A45ADABE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5E661D-89DC-4CEB-BC18-0CD73876A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5F079F-F4EB-4385-8B96-55974A73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B930-70D2-4CF6-B76D-649712A1EABB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6E0064-6E61-4ED4-80CB-F35638DC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566AA-94A4-4E27-8B49-8C5710C3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8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53E79-2D26-4629-AFE5-0C4331F1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BDDBB9-F704-4A22-BBCC-D36BDDC5D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3F5276-3F2A-4654-A23C-4B0C286CE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3B049A-D44A-4B0D-ABF0-CE6A3D1B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89C9-6E7B-4A29-98C8-8F6FCC4542AC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4CA65C-234D-477A-940F-21B0D89D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2836B6-0170-45CD-9629-03B734E2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9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0ACA9-DA64-46FD-9AF2-FD325DEC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3A8A8E-B9A0-448E-ABF1-C16B398E1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010E74-C88F-456B-B46E-9A3E57E19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BC760B-9102-42BE-8B68-6E5B87651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690B02-33BD-433D-B497-BBC310C49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DF3642-EB3E-4D9B-BE38-D09F3813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CFD5-7CB9-4D4E-A566-BC09E7472C85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F722A22-148E-4852-9262-554A177F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5A1DCC-514E-47D3-9F71-970AC35F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8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15F44-397C-4912-AFB9-5645BCDF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09A232-42EE-4A6F-94D3-CA799551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5C-AE3D-4818-A0E6-41453336CBED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AF49C75-8763-4919-AB43-6FD45E3C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831D56-B68A-4FCD-9B66-A3EDAB2A3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5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9D51CE-AAA8-4A8E-962D-A7603758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E48-796D-419F-94BC-06DC12D8399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CC890B-E399-4167-AEA4-633ACAB3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50E385-0405-4AFA-A1C7-ACB3EA55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7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B90C0-75EF-40C1-9A5E-18D33B54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61DB0-2268-4598-9BA5-54004961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268AE9-D096-4DF4-A3F8-4CF6FCC7A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C383D3-694F-45A4-B6B1-86923BF1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356D-0963-467D-88A1-C1526E72185A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EDEF3B-136E-44D9-AA7C-9A593AB02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C3B386-DA66-4867-975F-98521460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28D24-CB0F-4AF8-AD1D-0329C823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750473-3198-4233-ABF8-0B1D5B5E9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6F701B-712E-43F0-881B-C223016C8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F4B90B-8CEC-4142-8ECF-079A900C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152E-209A-406A-AB5B-601C829545FB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BAA118-8968-4604-9137-7E80CE6A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33E4DA-8735-4066-A6B5-ACACD960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9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B379E6-FC0D-4752-AEF5-C7228DC3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32B89C-4098-421B-A669-E53D93BDD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35508A-42E4-4918-98A9-330BE1EA0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2416-6D03-4C14-8A89-96B8913FD82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36D796-7DCB-447A-BAD8-E5ABF5DAC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42BDF-809A-4AD7-9360-5474A7410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3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uero@gsms-hoesie.de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buero@gsms-hoesie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E040CB7-97E2-42BB-BA00-A80F06C7E831}"/>
              </a:ext>
            </a:extLst>
          </p:cNvPr>
          <p:cNvSpPr txBox="1"/>
          <p:nvPr/>
        </p:nvSpPr>
        <p:spPr>
          <a:xfrm>
            <a:off x="1828799" y="2223203"/>
            <a:ext cx="89189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0000500000000000000" pitchFamily="2" charset="0"/>
              </a:rPr>
              <a:t>Herzlich willkommen an der</a:t>
            </a:r>
          </a:p>
          <a:p>
            <a:endParaRPr lang="de-DE" sz="4400" dirty="0">
              <a:latin typeface="Grundschrift" panose="00000500000000000000" pitchFamily="2" charset="0"/>
            </a:endParaRPr>
          </a:p>
          <a:p>
            <a:r>
              <a:rPr lang="de-DE" sz="5400" b="1" dirty="0">
                <a:latin typeface="Grundschrift" panose="00000500000000000000" pitchFamily="2" charset="0"/>
              </a:rPr>
              <a:t>Erich Kästner </a:t>
            </a:r>
          </a:p>
          <a:p>
            <a:r>
              <a:rPr lang="de-DE" sz="5400" b="1" dirty="0">
                <a:latin typeface="Grundschrift" panose="00000500000000000000" pitchFamily="2" charset="0"/>
              </a:rPr>
              <a:t>Grund-und Mittelschule</a:t>
            </a:r>
          </a:p>
        </p:txBody>
      </p:sp>
      <p:pic>
        <p:nvPicPr>
          <p:cNvPr id="6" name="Bild 1">
            <a:extLst>
              <a:ext uri="{FF2B5EF4-FFF2-40B4-BE49-F238E27FC236}">
                <a16:creationId xmlns:a16="http://schemas.microsoft.com/office/drawing/2014/main" id="{71B70006-6159-4CF6-BD5B-5075C14B423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1" y="106162"/>
            <a:ext cx="478155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96D4EBE0-BB22-4D79-B59D-2A6B3B2D7AB8}"/>
              </a:ext>
            </a:extLst>
          </p:cNvPr>
          <p:cNvSpPr/>
          <p:nvPr/>
        </p:nvSpPr>
        <p:spPr>
          <a:xfrm>
            <a:off x="0" y="1098520"/>
            <a:ext cx="10793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000" spc="-25" dirty="0" err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Brunnthaler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Str. 8  /  85635 </a:t>
            </a:r>
            <a:r>
              <a:rPr lang="en-GB" sz="1000" spc="-25" dirty="0" err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Höhenkirchen-Siegertsbrunn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000" spc="-2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08102 / 896180  / F 08102 / 896186  / </a:t>
            </a:r>
            <a:r>
              <a:rPr lang="en-GB" sz="1000" u="sng" spc="-25" dirty="0">
                <a:solidFill>
                  <a:srgbClr val="0000FF"/>
                </a:solidFill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buero@gsms-hoesie.de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/ www.erichkaestner-schule.com</a:t>
            </a:r>
            <a:endParaRPr lang="de-DE" sz="1000" spc="-2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0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BC158F54-3828-4D30-81B4-0B268790FDC4}"/>
              </a:ext>
            </a:extLst>
          </p:cNvPr>
          <p:cNvSpPr txBox="1">
            <a:spLocks/>
          </p:cNvSpPr>
          <p:nvPr/>
        </p:nvSpPr>
        <p:spPr>
          <a:xfrm>
            <a:off x="6874605" y="1904499"/>
            <a:ext cx="2983570" cy="65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de-DE" sz="160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FAB6CFD5-B12E-4A86-8532-8A872BC8C0C3}"/>
              </a:ext>
            </a:extLst>
          </p:cNvPr>
          <p:cNvSpPr txBox="1">
            <a:spLocks/>
          </p:cNvSpPr>
          <p:nvPr/>
        </p:nvSpPr>
        <p:spPr>
          <a:xfrm>
            <a:off x="410558" y="3103170"/>
            <a:ext cx="4521205" cy="65166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6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>
                <a:solidFill>
                  <a:schemeClr val="bg1"/>
                </a:solidFill>
              </a:rPr>
              <a:t>So können Sie Ihr Kind unterstützen: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3367D32B-3F14-467B-9E49-0A2B2ABA926E}"/>
              </a:ext>
            </a:extLst>
          </p:cNvPr>
          <p:cNvSpPr txBox="1">
            <a:spLocks/>
          </p:cNvSpPr>
          <p:nvPr/>
        </p:nvSpPr>
        <p:spPr>
          <a:xfrm>
            <a:off x="2096828" y="4173442"/>
            <a:ext cx="8702332" cy="2322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Dinge abzählen lassen, z.B. Süßigkeiten, Spielsteine, Teller fürs Abendessen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gemeinsames Spielen (Karten-, Brett – und Würfelspiele, Puzzle, Sprachspiele)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regelmäßiges Vorlesen und Geschichten erzählen, über das Gehörte sprechen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mit dem Kind im Gespräch bleiben, möglichst in ganzen Sätzen sprechen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Kinderlieder, Verse, Rhythmen klatschen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Konsum elektronischer Medien auf maximal 20 Minuten pro Tag beschränken!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graphicFrame>
        <p:nvGraphicFramePr>
          <p:cNvPr id="2" name="Diagramm 1"/>
          <p:cNvGraphicFramePr/>
          <p:nvPr/>
        </p:nvGraphicFramePr>
        <p:xfrm>
          <a:off x="2671160" y="-276114"/>
          <a:ext cx="8128000" cy="423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C03023A2-B32F-4DFF-9B9C-7295570168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71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>
            <a:extLst>
              <a:ext uri="{FF2B5EF4-FFF2-40B4-BE49-F238E27FC236}">
                <a16:creationId xmlns:a16="http://schemas.microsoft.com/office/drawing/2014/main" id="{0B377BCB-4E95-4C42-89F9-8F4B6B5CCA1E}"/>
              </a:ext>
            </a:extLst>
          </p:cNvPr>
          <p:cNvSpPr txBox="1">
            <a:spLocks/>
          </p:cNvSpPr>
          <p:nvPr/>
        </p:nvSpPr>
        <p:spPr>
          <a:xfrm>
            <a:off x="410559" y="3207656"/>
            <a:ext cx="4461244" cy="6516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6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>
                <a:solidFill>
                  <a:schemeClr val="bg1"/>
                </a:solidFill>
              </a:rPr>
              <a:t>So können Sie Ihr Kind unterstützen: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0AC56061-8ED4-413E-8C05-77767BC3A958}"/>
              </a:ext>
            </a:extLst>
          </p:cNvPr>
          <p:cNvSpPr txBox="1">
            <a:spLocks/>
          </p:cNvSpPr>
          <p:nvPr/>
        </p:nvSpPr>
        <p:spPr>
          <a:xfrm>
            <a:off x="1394977" y="4111991"/>
            <a:ext cx="9758127" cy="191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regelmäßige Bewegung an der frischen Luft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Ballspiele, balancieren, Hampelmann, rückwärts gehen, auf einem Bein stehen…..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selbständiges Anziehen üben, Schuhe binden, Toilettengang, Nase putzen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Stifthaltung, Umgang mit Schere und Kleber, basteln, malen, flechten, knoten, falten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auch mal still sitzen können (15 – 20 Minuten)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graphicFrame>
        <p:nvGraphicFramePr>
          <p:cNvPr id="8" name="Diagramm 7"/>
          <p:cNvGraphicFramePr/>
          <p:nvPr/>
        </p:nvGraphicFramePr>
        <p:xfrm>
          <a:off x="971128" y="314812"/>
          <a:ext cx="10813141" cy="264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0D3A9056-122C-42C1-A8D0-62CB54706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464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E500025-A551-46AA-A659-DAE916DB1AB2}"/>
              </a:ext>
            </a:extLst>
          </p:cNvPr>
          <p:cNvSpPr txBox="1">
            <a:spLocks/>
          </p:cNvSpPr>
          <p:nvPr/>
        </p:nvSpPr>
        <p:spPr>
          <a:xfrm>
            <a:off x="8157170" y="2280219"/>
            <a:ext cx="2983570" cy="65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600" dirty="0"/>
              <a:t>,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AE7D8FD-1DA4-4123-A199-8987A941FBF3}"/>
              </a:ext>
            </a:extLst>
          </p:cNvPr>
          <p:cNvSpPr txBox="1">
            <a:spLocks/>
          </p:cNvSpPr>
          <p:nvPr/>
        </p:nvSpPr>
        <p:spPr>
          <a:xfrm>
            <a:off x="410558" y="2972628"/>
            <a:ext cx="4131462" cy="651660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6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>
                <a:solidFill>
                  <a:schemeClr val="bg1"/>
                </a:solidFill>
              </a:rPr>
              <a:t>So können Sie Ihr Kind unterstützen: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65C604A-86E1-4070-804D-DBABFFC8DF9C}"/>
              </a:ext>
            </a:extLst>
          </p:cNvPr>
          <p:cNvSpPr txBox="1">
            <a:spLocks/>
          </p:cNvSpPr>
          <p:nvPr/>
        </p:nvSpPr>
        <p:spPr>
          <a:xfrm>
            <a:off x="410558" y="4106177"/>
            <a:ext cx="9965444" cy="191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0AC56061-8ED4-413E-8C05-77767BC3A958}"/>
              </a:ext>
            </a:extLst>
          </p:cNvPr>
          <p:cNvSpPr txBox="1">
            <a:spLocks/>
          </p:cNvSpPr>
          <p:nvPr/>
        </p:nvSpPr>
        <p:spPr>
          <a:xfrm>
            <a:off x="1343461" y="3562982"/>
            <a:ext cx="9965444" cy="2810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beim gemeinsamen Spielen das Kind nicht mit Absicht gewinnen lassen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auf das Beenden einer Bastelarbeit oder eines gemalten Bildes Wert legen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auch einmal Beschäftigungen auswählen, die ein Kind nicht bevorzugt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das Kind beim Tischdecken oder anderen Aufgaben im Haushalt zur Mithilfe miteinbeziehen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Gesprächsregeln innerhalb der Familie einhalten (sich gegenseitig nicht ins Wort fallen; abwarten, bis man etwas sagen kann)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Selbstbewusstsein stärken (beim Bäcker das Kind bezahlen lassen, den Schulweg mehrmals üben)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positiv über die Schule sprechen, Vorfreude bestärken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4357284"/>
              </p:ext>
            </p:extLst>
          </p:nvPr>
        </p:nvGraphicFramePr>
        <p:xfrm>
          <a:off x="1139252" y="-383910"/>
          <a:ext cx="10882859" cy="400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2">
            <a:extLst>
              <a:ext uri="{FF2B5EF4-FFF2-40B4-BE49-F238E27FC236}">
                <a16:creationId xmlns:a16="http://schemas.microsoft.com/office/drawing/2014/main" id="{264BCD78-FC3E-4F8F-8D7D-DAA48E3982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67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5C241F8D-0F19-40A1-BE47-E138C27B5A96}"/>
              </a:ext>
            </a:extLst>
          </p:cNvPr>
          <p:cNvSpPr txBox="1">
            <a:spLocks/>
          </p:cNvSpPr>
          <p:nvPr/>
        </p:nvSpPr>
        <p:spPr>
          <a:xfrm>
            <a:off x="502025" y="3378073"/>
            <a:ext cx="4114946" cy="65166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6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DE" sz="1600" dirty="0">
                <a:solidFill>
                  <a:schemeClr val="bg1"/>
                </a:solidFill>
              </a:rPr>
              <a:t>So können Sie Ihr Kind unterstützen: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AC56061-8ED4-413E-8C05-77767BC3A958}"/>
              </a:ext>
            </a:extLst>
          </p:cNvPr>
          <p:cNvSpPr txBox="1">
            <a:spLocks/>
          </p:cNvSpPr>
          <p:nvPr/>
        </p:nvSpPr>
        <p:spPr>
          <a:xfrm>
            <a:off x="1394975" y="4029733"/>
            <a:ext cx="9965444" cy="2192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kräftig loben, wenn Ihr Kind jemandem Hilfe anbietet oder jemanden tröstet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gegenseitige Rücksichtnahme loben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allgemeine Regeln des friedlichen Miteinanders pflegen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1600" dirty="0"/>
              <a:t>bei Streitigkeiten unter Freunden oder Geschwistern nicht grundsätzlich helfen, sondern unterstützen, 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      den Streit selbst zu klären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39258349"/>
              </p:ext>
            </p:extLst>
          </p:nvPr>
        </p:nvGraphicFramePr>
        <p:xfrm>
          <a:off x="1123645" y="-170076"/>
          <a:ext cx="10508105" cy="378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99483323-C094-4E1B-82F1-0DC1E9E1F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285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719C582-A014-4D1D-BF8E-52465804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002" y="2134627"/>
            <a:ext cx="8915399" cy="373608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Grundschrift" panose="00000500000000000000" pitchFamily="2" charset="0"/>
              </a:rPr>
              <a:t>Wir freuen uns im kommenden Schuljahr auf Ihr Schulkind und eine gute Zusammenarbeit mit Ihnen!</a:t>
            </a:r>
            <a:br>
              <a:rPr lang="de-DE" dirty="0">
                <a:latin typeface="Grundschrift" panose="00000500000000000000" pitchFamily="2" charset="0"/>
              </a:rPr>
            </a:br>
            <a:r>
              <a:rPr lang="de-DE" dirty="0">
                <a:latin typeface="Grundschrift" panose="00000500000000000000" pitchFamily="2" charset="0"/>
              </a:rPr>
              <a:t>Vielen Dank für Ihre Aufmerksamkeit! </a:t>
            </a:r>
            <a:endParaRPr lang="de-DE" sz="6000" b="1" dirty="0">
              <a:latin typeface="Grundschrift" panose="00000500000000000000" pitchFamily="2" charset="0"/>
            </a:endParaRPr>
          </a:p>
        </p:txBody>
      </p:sp>
      <p:pic>
        <p:nvPicPr>
          <p:cNvPr id="5" name="Bild 1">
            <a:extLst>
              <a:ext uri="{FF2B5EF4-FFF2-40B4-BE49-F238E27FC236}">
                <a16:creationId xmlns:a16="http://schemas.microsoft.com/office/drawing/2014/main" id="{29293777-559E-4721-858D-08442380CB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1" y="106162"/>
            <a:ext cx="478155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82524ABA-CE6E-4FC0-9312-5517271FC671}"/>
              </a:ext>
            </a:extLst>
          </p:cNvPr>
          <p:cNvSpPr/>
          <p:nvPr/>
        </p:nvSpPr>
        <p:spPr>
          <a:xfrm>
            <a:off x="0" y="1098520"/>
            <a:ext cx="10793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000" spc="-25" dirty="0" err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Brunnthaler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Str. 8  /  85635 </a:t>
            </a:r>
            <a:r>
              <a:rPr lang="en-GB" sz="1000" spc="-25" dirty="0" err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Höhenkirchen-Siegertsbrunn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000" spc="-2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08102 / 896180  / F 08102 / 896186  / </a:t>
            </a:r>
            <a:r>
              <a:rPr lang="en-GB" sz="1000" u="sng" spc="-25" dirty="0">
                <a:solidFill>
                  <a:srgbClr val="0000FF"/>
                </a:solidFill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buero@gsms-hoesie.de</a:t>
            </a:r>
            <a:r>
              <a:rPr lang="en-GB" sz="1000" spc="-25" dirty="0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/ www.erichkaestner-schule.com</a:t>
            </a:r>
            <a:endParaRPr lang="de-DE" sz="1000" spc="-2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2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DC75BE88-34C1-4F2B-AC0C-3F6099E4120F}"/>
              </a:ext>
            </a:extLst>
          </p:cNvPr>
          <p:cNvSpPr txBox="1"/>
          <p:nvPr/>
        </p:nvSpPr>
        <p:spPr>
          <a:xfrm>
            <a:off x="1566203" y="4579766"/>
            <a:ext cx="905959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4400" dirty="0">
                <a:latin typeface="Grundschrift" panose="00000500000000000000" pitchFamily="2" charset="0"/>
              </a:rPr>
              <a:t>3. Schulfähig – was heißt das?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93EDD-F9E2-4650-84CA-563EBAA7F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270288C-CEA6-4E67-9EC2-E1EDB5E88A9F}"/>
              </a:ext>
            </a:extLst>
          </p:cNvPr>
          <p:cNvSpPr txBox="1"/>
          <p:nvPr/>
        </p:nvSpPr>
        <p:spPr>
          <a:xfrm>
            <a:off x="1566202" y="2607733"/>
            <a:ext cx="84696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0000500000000000000" pitchFamily="2" charset="0"/>
              </a:rPr>
              <a:t>1. Erich Kästner-Grundschule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B2FB88A-B244-482F-834B-D7C169204AE0}"/>
              </a:ext>
            </a:extLst>
          </p:cNvPr>
          <p:cNvSpPr txBox="1"/>
          <p:nvPr/>
        </p:nvSpPr>
        <p:spPr>
          <a:xfrm>
            <a:off x="1566203" y="3901085"/>
            <a:ext cx="9369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Grundschrift" panose="00000500000000000000" pitchFamily="2" charset="0"/>
              </a:rPr>
              <a:t>2. Schuleinschreibung 12.03.2024 </a:t>
            </a:r>
          </a:p>
          <a:p>
            <a:endParaRPr lang="de-DE" sz="4400" dirty="0">
              <a:latin typeface="Grundschrift" panose="00000500000000000000" pitchFamily="2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7454CF2-21FE-41B3-8686-E0CD0C9F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990" y="875050"/>
            <a:ext cx="4705165" cy="2257779"/>
          </a:xfrm>
        </p:spPr>
        <p:txBody>
          <a:bodyPr>
            <a:normAutofit/>
          </a:bodyPr>
          <a:lstStyle/>
          <a:p>
            <a:r>
              <a:rPr lang="de-DE" sz="7200" dirty="0">
                <a:latin typeface="Grundschrift" panose="00000500000000000000" pitchFamily="2" charset="0"/>
              </a:rPr>
              <a:t>Inhalt:</a:t>
            </a:r>
          </a:p>
        </p:txBody>
      </p:sp>
    </p:spTree>
    <p:extLst>
      <p:ext uri="{BB962C8B-B14F-4D97-AF65-F5344CB8AC3E}">
        <p14:creationId xmlns:p14="http://schemas.microsoft.com/office/powerpoint/2010/main" val="19288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A7295CF-8BC0-4FB9-A6E6-2FB35CF19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3021"/>
            <a:ext cx="12192000" cy="2257779"/>
          </a:xfrm>
        </p:spPr>
        <p:txBody>
          <a:bodyPr>
            <a:normAutofit/>
          </a:bodyPr>
          <a:lstStyle/>
          <a:p>
            <a:pPr algn="ctr"/>
            <a:r>
              <a:rPr lang="de-DE" sz="7200" dirty="0">
                <a:latin typeface="Grundschrift" panose="00000500000000000000" pitchFamily="2" charset="0"/>
              </a:rPr>
              <a:t>1. Erich Kästner-Grundschule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26" y="3465359"/>
            <a:ext cx="5618074" cy="316016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573926" y="346535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latin typeface="Grundschrift" panose="00000500000000000000" pitchFamily="2" charset="0"/>
              </a:rPr>
              <a:t>kombinierte Grund – und Mittelschule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latin typeface="Grundschrift" panose="00000500000000000000" pitchFamily="2" charset="0"/>
              </a:rPr>
              <a:t>Gebundene Ganztagsklasse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latin typeface="Grundschrift" panose="00000500000000000000" pitchFamily="2" charset="0"/>
              </a:rPr>
              <a:t>Offene Ganztagsbetreuung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latin typeface="Grundschrift" panose="00000500000000000000" pitchFamily="2" charset="0"/>
              </a:rPr>
              <a:t>Deutschklasse in der Grundschule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de-DE" sz="2800" dirty="0">
                <a:latin typeface="Grundschrift" panose="00000500000000000000" pitchFamily="2" charset="0"/>
              </a:rPr>
              <a:t>Vorkurs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D9D9805-224B-451A-96D6-75550C7BDB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5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9891A6-DEDF-4614-96C0-36F9EB391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402" y="1911267"/>
            <a:ext cx="9501188" cy="4528169"/>
          </a:xfrm>
        </p:spPr>
        <p:txBody>
          <a:bodyPr anchor="t">
            <a:normAutofit fontScale="55000" lnSpcReduction="20000"/>
          </a:bodyPr>
          <a:lstStyle/>
          <a:p>
            <a:pPr marL="571500" lvl="2" indent="-5715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  <a:ea typeface="+mj-ea"/>
                <a:cs typeface="+mj-cs"/>
              </a:rPr>
              <a:t>Wir führen für alle Kinder Dienstag, den 12.03.2024 zwischen 14:00 und 16:00 Uhr ein persönliches Einschulungsverfahren</a:t>
            </a:r>
            <a:r>
              <a:rPr lang="de-DE" sz="4000" b="1" dirty="0">
                <a:solidFill>
                  <a:schemeClr val="tx1"/>
                </a:solidFill>
                <a:latin typeface="+mj-lt"/>
              </a:rPr>
              <a:t>/ </a:t>
            </a:r>
            <a: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  <a:ea typeface="+mj-ea"/>
                <a:cs typeface="+mj-cs"/>
              </a:rPr>
              <a:t>Screening durch.</a:t>
            </a:r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de-DE" sz="4800" dirty="0">
              <a:solidFill>
                <a:schemeClr val="tx1"/>
              </a:solidFill>
              <a:latin typeface="Grundschrift" panose="00000500000000000000" pitchFamily="2" charset="0"/>
              <a:ea typeface="+mj-ea"/>
              <a:cs typeface="+mj-cs"/>
            </a:endParaRPr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</a:rPr>
              <a:t>Schicken Sie Ihre vollständigen Unterlagen (ggf. mit Antrag für </a:t>
            </a:r>
            <a:r>
              <a:rPr lang="de-DE" sz="4800">
                <a:solidFill>
                  <a:schemeClr val="tx1"/>
                </a:solidFill>
                <a:latin typeface="Grundschrift" panose="00000500000000000000" pitchFamily="2" charset="0"/>
              </a:rPr>
              <a:t>Ganztag) </a:t>
            </a:r>
            <a: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</a:rPr>
              <a:t>bis Mittwoch, den 28.02.2024, an die Schule.</a:t>
            </a:r>
            <a:b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  <a:ea typeface="+mj-ea"/>
                <a:cs typeface="+mj-cs"/>
              </a:rPr>
            </a:br>
            <a:endParaRPr lang="de-DE" sz="1900" dirty="0">
              <a:solidFill>
                <a:schemeClr val="tx1"/>
              </a:solidFill>
              <a:latin typeface="+mj-lt"/>
            </a:endParaRPr>
          </a:p>
          <a:p>
            <a:pPr marL="0" lvl="2">
              <a:lnSpc>
                <a:spcPct val="100000"/>
              </a:lnSpc>
              <a:spcBef>
                <a:spcPts val="1000"/>
              </a:spcBef>
            </a:pPr>
            <a:endParaRPr lang="de-DE" sz="1900" dirty="0">
              <a:solidFill>
                <a:schemeClr val="tx1"/>
              </a:solidFill>
              <a:latin typeface="+mj-lt"/>
            </a:endParaRPr>
          </a:p>
          <a:p>
            <a:pPr marL="571500" lvl="2" indent="-5715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sz="4800" dirty="0">
                <a:solidFill>
                  <a:schemeClr val="tx1"/>
                </a:solidFill>
                <a:latin typeface="Grundschrift" panose="00000500000000000000" pitchFamily="2" charset="0"/>
                <a:ea typeface="+mj-ea"/>
                <a:cs typeface="+mj-cs"/>
              </a:rPr>
              <a:t>Bis spätestens 10.04.2024 müssen Sie uns schriftlich mitteilen, ob Sie Ihr „Korridorkind“ tatsächlich einschulen möchten.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8DC9659-E20F-4B29-9016-1BD7EFC4CA7B}"/>
              </a:ext>
            </a:extLst>
          </p:cNvPr>
          <p:cNvSpPr txBox="1">
            <a:spLocks/>
          </p:cNvSpPr>
          <p:nvPr/>
        </p:nvSpPr>
        <p:spPr>
          <a:xfrm>
            <a:off x="2472805" y="744468"/>
            <a:ext cx="8130595" cy="109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kern="1200" cap="none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dirty="0">
                <a:latin typeface="Grundschrift" panose="00000500000000000000" pitchFamily="2" charset="0"/>
              </a:rPr>
              <a:t>2. </a:t>
            </a:r>
            <a:r>
              <a:rPr lang="de-DE" sz="6400" dirty="0">
                <a:latin typeface="Grundschrift" panose="00000500000000000000" pitchFamily="2" charset="0"/>
              </a:rPr>
              <a:t>Schuleinschreibung 2024</a:t>
            </a:r>
            <a:br>
              <a:rPr lang="de-DE" sz="4200" b="1" dirty="0"/>
            </a:br>
            <a:endParaRPr lang="de-DE" sz="33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9EF24EE-EC8B-4F74-BD19-0452C2A8C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62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C611D-A2F3-43E9-B43B-F06A4DDB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582" y="243163"/>
            <a:ext cx="7792279" cy="1511910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Grundschrift" panose="00000500000000000000" pitchFamily="2" charset="0"/>
              </a:rPr>
              <a:t>Überblick zur Schulpflicht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4556261-05C8-4AF2-9015-1DB2AB754CF3}"/>
              </a:ext>
            </a:extLst>
          </p:cNvPr>
          <p:cNvSpPr txBox="1"/>
          <p:nvPr/>
        </p:nvSpPr>
        <p:spPr>
          <a:xfrm>
            <a:off x="177354" y="3360701"/>
            <a:ext cx="2628000" cy="1260000"/>
          </a:xfrm>
          <a:prstGeom prst="rect">
            <a:avLst/>
          </a:prstGeom>
          <a:solidFill>
            <a:srgbClr val="92D050"/>
          </a:solidFill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latin typeface="Grundschrift" panose="00000500000000000000" pitchFamily="2" charset="0"/>
              </a:rPr>
              <a:t>schulpflichtig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F20FE9F-48C3-4A7B-AB01-3C0FF30FAB3F}"/>
              </a:ext>
            </a:extLst>
          </p:cNvPr>
          <p:cNvSpPr txBox="1"/>
          <p:nvPr/>
        </p:nvSpPr>
        <p:spPr>
          <a:xfrm>
            <a:off x="3126230" y="3458835"/>
            <a:ext cx="3084077" cy="120032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Grundschrift" panose="00000500000000000000" pitchFamily="2" charset="0"/>
              </a:rPr>
              <a:t>Einschulungs-</a:t>
            </a:r>
          </a:p>
          <a:p>
            <a:pPr algn="ctr"/>
            <a:r>
              <a:rPr lang="de-DE" sz="3600" dirty="0" err="1">
                <a:solidFill>
                  <a:schemeClr val="bg1"/>
                </a:solidFill>
                <a:latin typeface="Grundschrift" panose="00000500000000000000" pitchFamily="2" charset="0"/>
              </a:rPr>
              <a:t>korridor</a:t>
            </a:r>
            <a:endParaRPr lang="de-DE" sz="3600" dirty="0">
              <a:solidFill>
                <a:schemeClr val="bg1"/>
              </a:solidFill>
              <a:latin typeface="Grundschrift" panose="00000500000000000000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3B07ECA-2FCD-45B4-A622-E75F831785FF}"/>
              </a:ext>
            </a:extLst>
          </p:cNvPr>
          <p:cNvSpPr txBox="1"/>
          <p:nvPr/>
        </p:nvSpPr>
        <p:spPr>
          <a:xfrm>
            <a:off x="6542646" y="3450305"/>
            <a:ext cx="2304000" cy="120032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Grundschrift" panose="00000500000000000000" pitchFamily="2" charset="0"/>
              </a:rPr>
              <a:t>vorzeitige Einschulung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1FDC199-2A4D-4DB4-92E0-B239734BFAF9}"/>
              </a:ext>
            </a:extLst>
          </p:cNvPr>
          <p:cNvSpPr txBox="1"/>
          <p:nvPr/>
        </p:nvSpPr>
        <p:spPr>
          <a:xfrm>
            <a:off x="9228287" y="3429000"/>
            <a:ext cx="2592000" cy="1260000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latin typeface="Grundschrift" panose="00000500000000000000" pitchFamily="2" charset="0"/>
              </a:rPr>
              <a:t>vorvorzeitige Aufnahme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C357886-91BB-41B3-A93C-0126D0570A01}"/>
              </a:ext>
            </a:extLst>
          </p:cNvPr>
          <p:cNvSpPr txBox="1"/>
          <p:nvPr/>
        </p:nvSpPr>
        <p:spPr>
          <a:xfrm>
            <a:off x="1617354" y="5399486"/>
            <a:ext cx="2376000" cy="523220"/>
          </a:xfrm>
          <a:prstGeom prst="rect">
            <a:avLst/>
          </a:prstGeom>
          <a:solidFill>
            <a:srgbClr val="7030A0"/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Grundschrift" panose="00000500000000000000" pitchFamily="2" charset="0"/>
              </a:rPr>
              <a:t>Zurückstellung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533C864-05CA-4D41-8B75-20CC0EC57BB0}"/>
              </a:ext>
            </a:extLst>
          </p:cNvPr>
          <p:cNvSpPr txBox="1"/>
          <p:nvPr/>
        </p:nvSpPr>
        <p:spPr>
          <a:xfrm>
            <a:off x="177354" y="2252679"/>
            <a:ext cx="1711066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/>
              <a:t> </a:t>
            </a:r>
            <a:r>
              <a:rPr lang="de-DE" sz="2000" dirty="0">
                <a:latin typeface="Grundschrift" panose="00000500000000000000" pitchFamily="2" charset="0"/>
              </a:rPr>
              <a:t>geboren bis 30.06.2018</a:t>
            </a:r>
          </a:p>
          <a:p>
            <a:pPr algn="ctr"/>
            <a:endParaRPr lang="de-DE" sz="2000" dirty="0">
              <a:latin typeface="Grundschrift" panose="00000500000000000000" pitchFamily="2" charset="0"/>
            </a:endParaRPr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FB024D49-B678-47D5-BB95-D17F838B1E26}"/>
              </a:ext>
            </a:extLst>
          </p:cNvPr>
          <p:cNvSpPr/>
          <p:nvPr/>
        </p:nvSpPr>
        <p:spPr>
          <a:xfrm>
            <a:off x="177354" y="3149902"/>
            <a:ext cx="1711066" cy="125968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AFCA0007-3111-485D-8683-20AC5EB56209}"/>
              </a:ext>
            </a:extLst>
          </p:cNvPr>
          <p:cNvSpPr/>
          <p:nvPr/>
        </p:nvSpPr>
        <p:spPr>
          <a:xfrm>
            <a:off x="3126230" y="3160122"/>
            <a:ext cx="1711066" cy="112070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CAC7F3F-581E-4E16-9C47-519D9B84985C}"/>
              </a:ext>
            </a:extLst>
          </p:cNvPr>
          <p:cNvSpPr txBox="1"/>
          <p:nvPr/>
        </p:nvSpPr>
        <p:spPr>
          <a:xfrm>
            <a:off x="3008474" y="2305854"/>
            <a:ext cx="1711067" cy="71435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Grundschrift" panose="00000500000000000000" pitchFamily="2" charset="0"/>
              </a:rPr>
              <a:t> geboren bis 30.09.2018</a:t>
            </a:r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66C04542-4D83-446A-9A2B-15090C233CE6}"/>
              </a:ext>
            </a:extLst>
          </p:cNvPr>
          <p:cNvSpPr/>
          <p:nvPr/>
        </p:nvSpPr>
        <p:spPr>
          <a:xfrm>
            <a:off x="6542646" y="3163800"/>
            <a:ext cx="1207707" cy="112070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4D388791-DD5E-42C3-9F54-09F40FE58BFA}"/>
              </a:ext>
            </a:extLst>
          </p:cNvPr>
          <p:cNvSpPr/>
          <p:nvPr/>
        </p:nvSpPr>
        <p:spPr>
          <a:xfrm>
            <a:off x="9228288" y="3160122"/>
            <a:ext cx="2115574" cy="112070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274CE72-9A37-4CB3-B2AC-858A669DCCF2}"/>
              </a:ext>
            </a:extLst>
          </p:cNvPr>
          <p:cNvSpPr txBox="1"/>
          <p:nvPr/>
        </p:nvSpPr>
        <p:spPr>
          <a:xfrm>
            <a:off x="6491183" y="2305855"/>
            <a:ext cx="1630756" cy="7143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Grundschrift" panose="00000500000000000000" pitchFamily="2" charset="0"/>
              </a:rPr>
              <a:t> geboren bis 31.12.2018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B4B5492-01CE-4F33-BBEA-EE01665D451E}"/>
              </a:ext>
            </a:extLst>
          </p:cNvPr>
          <p:cNvSpPr txBox="1"/>
          <p:nvPr/>
        </p:nvSpPr>
        <p:spPr>
          <a:xfrm>
            <a:off x="8886788" y="2312323"/>
            <a:ext cx="2013585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Grundschrift" panose="00000500000000000000" pitchFamily="2" charset="0"/>
              </a:rPr>
              <a:t>geboren ab 01.01.2019</a:t>
            </a:r>
          </a:p>
        </p:txBody>
      </p:sp>
      <p:sp>
        <p:nvSpPr>
          <p:cNvPr id="25" name="Pfeil: nach rechts 24">
            <a:extLst>
              <a:ext uri="{FF2B5EF4-FFF2-40B4-BE49-F238E27FC236}">
                <a16:creationId xmlns:a16="http://schemas.microsoft.com/office/drawing/2014/main" id="{AA18D502-F41A-4A55-917A-6398F95CEF24}"/>
              </a:ext>
            </a:extLst>
          </p:cNvPr>
          <p:cNvSpPr/>
          <p:nvPr/>
        </p:nvSpPr>
        <p:spPr>
          <a:xfrm rot="2043067">
            <a:off x="133556" y="5115301"/>
            <a:ext cx="1400813" cy="162173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A3F851AD-9C34-44CC-9CC9-A983F4325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7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8C4EDD-23AE-48A7-A56E-CB69EBB7B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610" y="1575450"/>
            <a:ext cx="9450523" cy="4178345"/>
          </a:xfrm>
        </p:spPr>
        <p:txBody>
          <a:bodyPr anchor="t">
            <a:normAutofit/>
          </a:bodyPr>
          <a:lstStyle/>
          <a:p>
            <a:endParaRPr lang="de-DE" sz="3600" dirty="0">
              <a:latin typeface="Grundschrift" panose="000005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à"/>
            </a:pPr>
            <a:r>
              <a:rPr lang="de-DE" sz="3600" dirty="0">
                <a:latin typeface="Grundschrift" panose="00000500000000000000" pitchFamily="2" charset="0"/>
              </a:rPr>
              <a:t>Antrag ausfüllen!</a:t>
            </a:r>
          </a:p>
          <a:p>
            <a:r>
              <a:rPr lang="de-DE" sz="3600" dirty="0">
                <a:latin typeface="Grundschrift" panose="00000500000000000000" pitchFamily="2" charset="0"/>
              </a:rPr>
              <a:t>Wenn kein ärztliches oder psychologisches Gutachten vorliegt:</a:t>
            </a:r>
          </a:p>
          <a:p>
            <a:pPr marL="571500" indent="-571500">
              <a:buFont typeface="Wingdings" panose="05000000000000000000" pitchFamily="2" charset="2"/>
              <a:buChar char="à"/>
            </a:pPr>
            <a:r>
              <a:rPr lang="de-DE" sz="3600" dirty="0">
                <a:latin typeface="Grundschrift" panose="00000500000000000000" pitchFamily="2" charset="0"/>
              </a:rPr>
              <a:t>Teilnahme am Schulspiel (Freitag, den 15.03.2024) verpflichtend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C357886-91BB-41B3-A93C-0126D0570A01}"/>
              </a:ext>
            </a:extLst>
          </p:cNvPr>
          <p:cNvSpPr txBox="1"/>
          <p:nvPr/>
        </p:nvSpPr>
        <p:spPr>
          <a:xfrm>
            <a:off x="9284259" y="959583"/>
            <a:ext cx="2376000" cy="523220"/>
          </a:xfrm>
          <a:prstGeom prst="rect">
            <a:avLst/>
          </a:prstGeom>
          <a:solidFill>
            <a:srgbClr val="7030A0"/>
          </a:solidFill>
          <a:ln w="19050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Grundschrift" panose="00000500000000000000" pitchFamily="2" charset="0"/>
              </a:rPr>
              <a:t>Zurückstellung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2E54611-B39D-4698-B46D-D80677903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1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B79B86-3DC3-4E95-BD09-E8CF73395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784482"/>
            <a:ext cx="8915399" cy="29007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Kind wird im Zeitraum vom 01. Juli bis 30. September 2024 sechs Jahre alt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Frist für schriftliche Erklärung, wenn Ihr Kind erst im Schuljahr 2025/26 eingeschult werden soll:</a:t>
            </a:r>
          </a:p>
          <a:p>
            <a:r>
              <a:rPr lang="de-DE" sz="3600" dirty="0">
                <a:latin typeface="Grundschrift" panose="00000500000000000000" pitchFamily="2" charset="0"/>
              </a:rPr>
              <a:t>	10. April 2024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F58831A-AA37-4978-B00D-A2261757940E}"/>
              </a:ext>
            </a:extLst>
          </p:cNvPr>
          <p:cNvSpPr txBox="1"/>
          <p:nvPr/>
        </p:nvSpPr>
        <p:spPr>
          <a:xfrm>
            <a:off x="8905961" y="854698"/>
            <a:ext cx="3094127" cy="120032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Grundschrift" panose="00000500000000000000" pitchFamily="2" charset="0"/>
              </a:rPr>
              <a:t>Einschulungs-</a:t>
            </a:r>
          </a:p>
          <a:p>
            <a:pPr algn="ctr"/>
            <a:r>
              <a:rPr lang="de-DE" sz="3600" dirty="0" err="1">
                <a:solidFill>
                  <a:schemeClr val="bg1"/>
                </a:solidFill>
                <a:latin typeface="Grundschrift" panose="00000500000000000000" pitchFamily="2" charset="0"/>
              </a:rPr>
              <a:t>korridor</a:t>
            </a:r>
            <a:endParaRPr lang="de-DE" sz="3600" dirty="0">
              <a:solidFill>
                <a:schemeClr val="bg1"/>
              </a:solidFill>
              <a:latin typeface="Grundschrift" panose="00000500000000000000" pitchFamily="2" charset="0"/>
            </a:endParaRP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99C22FF6-921B-4465-B158-DA54436F68F2}"/>
              </a:ext>
            </a:extLst>
          </p:cNvPr>
          <p:cNvSpPr/>
          <p:nvPr/>
        </p:nvSpPr>
        <p:spPr>
          <a:xfrm>
            <a:off x="8905962" y="555985"/>
            <a:ext cx="1711066" cy="112070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F56F037-4931-4F77-A566-1C00F0FC4AFE}"/>
              </a:ext>
            </a:extLst>
          </p:cNvPr>
          <p:cNvSpPr txBox="1"/>
          <p:nvPr/>
        </p:nvSpPr>
        <p:spPr>
          <a:xfrm>
            <a:off x="10480933" y="-35858"/>
            <a:ext cx="1711067" cy="714355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Grundschrift" panose="00000500000000000000" pitchFamily="2" charset="0"/>
              </a:rPr>
              <a:t>geboren bis 30.09.2018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AF0DE5E6-AB7B-401B-A901-0D20F177EB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51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459B92-B55E-475C-B862-BDCFCBB24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497920"/>
            <a:ext cx="8915399" cy="3358720"/>
          </a:xfrm>
        </p:spPr>
        <p:txBody>
          <a:bodyPr anchor="t">
            <a:normAutofit fontScale="92500" lnSpcReduction="1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Antrag der Erziehungsberechtigten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schulinternes Aufnahmeverfahren: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Screening am Dienstag,</a:t>
            </a:r>
          </a:p>
          <a:p>
            <a:r>
              <a:rPr lang="de-DE" sz="3600" dirty="0">
                <a:latin typeface="Grundschrift" panose="00000500000000000000" pitchFamily="2" charset="0"/>
              </a:rPr>
              <a:t>   den 12.03.2024, </a:t>
            </a:r>
            <a:r>
              <a:rPr lang="de-DE" sz="3600" b="1" dirty="0">
                <a:latin typeface="Grundschrift" panose="00000500000000000000" pitchFamily="2" charset="0"/>
              </a:rPr>
              <a:t>und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3600" dirty="0">
                <a:latin typeface="Grundschrift" panose="00000500000000000000" pitchFamily="2" charset="0"/>
              </a:rPr>
              <a:t>Schulspiel am Freitag,</a:t>
            </a:r>
          </a:p>
          <a:p>
            <a:r>
              <a:rPr lang="de-DE" sz="3600" dirty="0">
                <a:latin typeface="Grundschrift" panose="00000500000000000000" pitchFamily="2" charset="0"/>
              </a:rPr>
              <a:t>   den 15.03.2024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de-DE" sz="3600" dirty="0">
              <a:latin typeface="Grundschrift" panose="00000500000000000000" pitchFamily="2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C7A679F-2175-4D6B-AB2D-48F8EF0A56AC}"/>
              </a:ext>
            </a:extLst>
          </p:cNvPr>
          <p:cNvSpPr txBox="1"/>
          <p:nvPr/>
        </p:nvSpPr>
        <p:spPr>
          <a:xfrm>
            <a:off x="9457713" y="878569"/>
            <a:ext cx="2304000" cy="120032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Grundschrift" panose="00000500000000000000" pitchFamily="2" charset="0"/>
              </a:rPr>
              <a:t>vorzeitige Einschulung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7C01C88F-6D0B-421E-A1E7-9BBDFCE51BB9}"/>
              </a:ext>
            </a:extLst>
          </p:cNvPr>
          <p:cNvSpPr/>
          <p:nvPr/>
        </p:nvSpPr>
        <p:spPr>
          <a:xfrm>
            <a:off x="9457713" y="592064"/>
            <a:ext cx="1207707" cy="112070"/>
          </a:xfrm>
          <a:prstGeom prst="rightArrow">
            <a:avLst>
              <a:gd name="adj1" fmla="val 50000"/>
              <a:gd name="adj2" fmla="val 15697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0CAC22B-5D98-4945-9A27-F7264B2D03C7}"/>
              </a:ext>
            </a:extLst>
          </p:cNvPr>
          <p:cNvSpPr txBox="1"/>
          <p:nvPr/>
        </p:nvSpPr>
        <p:spPr>
          <a:xfrm>
            <a:off x="10561244" y="0"/>
            <a:ext cx="1630756" cy="7143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Grundschrift" panose="00000500000000000000" pitchFamily="2" charset="0"/>
              </a:rPr>
              <a:t>bis 31.12.2018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A8A0E891-3EB2-4209-8B3B-5772B009D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81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14C870E-BE6C-4BD0-A8DE-07A57CA3641C}"/>
              </a:ext>
            </a:extLst>
          </p:cNvPr>
          <p:cNvSpPr txBox="1"/>
          <p:nvPr/>
        </p:nvSpPr>
        <p:spPr>
          <a:xfrm>
            <a:off x="4475431" y="3209980"/>
            <a:ext cx="3560986" cy="1514773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2000" dirty="0">
              <a:latin typeface="+mj-lt"/>
            </a:endParaRPr>
          </a:p>
          <a:p>
            <a:pPr algn="ctr"/>
            <a:r>
              <a:rPr lang="de-DE" sz="2400" dirty="0">
                <a:latin typeface="+mj-lt"/>
              </a:rPr>
              <a:t>SCHULFÄHIGKEIT</a:t>
            </a:r>
          </a:p>
          <a:p>
            <a:pPr algn="ctr"/>
            <a:endParaRPr lang="de-DE" sz="2000" dirty="0">
              <a:latin typeface="+mj-lt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00D6D16-8F81-435B-A385-E17EC68A0B99}"/>
              </a:ext>
            </a:extLst>
          </p:cNvPr>
          <p:cNvSpPr txBox="1"/>
          <p:nvPr/>
        </p:nvSpPr>
        <p:spPr>
          <a:xfrm>
            <a:off x="6980931" y="2041441"/>
            <a:ext cx="3682898" cy="11685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+mj-lt"/>
              </a:rPr>
              <a:t>Kognitive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+mj-lt"/>
              </a:rPr>
              <a:t>Aspekte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F0F4839-0B41-4A1E-ADB8-357C6EB88A5D}"/>
              </a:ext>
            </a:extLst>
          </p:cNvPr>
          <p:cNvSpPr txBox="1"/>
          <p:nvPr/>
        </p:nvSpPr>
        <p:spPr>
          <a:xfrm>
            <a:off x="910616" y="4189968"/>
            <a:ext cx="3623299" cy="177444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+mj-lt"/>
              </a:rPr>
              <a:t>Emotionale/ motivationale </a:t>
            </a:r>
            <a:r>
              <a:rPr lang="de-DE" sz="2000" dirty="0">
                <a:solidFill>
                  <a:schemeClr val="bg1"/>
                </a:solidFill>
                <a:latin typeface="+mj-lt"/>
              </a:rPr>
              <a:t>Aspekte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97CE06E-FB2F-44CB-9B21-3E754A5E0200}"/>
              </a:ext>
            </a:extLst>
          </p:cNvPr>
          <p:cNvSpPr txBox="1"/>
          <p:nvPr/>
        </p:nvSpPr>
        <p:spPr>
          <a:xfrm>
            <a:off x="1324971" y="2074227"/>
            <a:ext cx="3829191" cy="116853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+mj-lt"/>
              </a:rPr>
              <a:t>Soziale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+mj-lt"/>
              </a:rPr>
              <a:t>Aspekte</a:t>
            </a:r>
            <a:endParaRPr lang="de-DE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66E737E-EDCA-436F-B268-3274AE281D7D}"/>
              </a:ext>
            </a:extLst>
          </p:cNvPr>
          <p:cNvSpPr txBox="1"/>
          <p:nvPr/>
        </p:nvSpPr>
        <p:spPr>
          <a:xfrm>
            <a:off x="7559067" y="4622760"/>
            <a:ext cx="3829191" cy="134165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  <a:latin typeface="+mj-lt"/>
              </a:rPr>
              <a:t>Körperliche Aspekte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B5AC6535-65C6-40FC-B008-DB477874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300" y="423646"/>
            <a:ext cx="8428529" cy="1176980"/>
          </a:xfrm>
        </p:spPr>
        <p:txBody>
          <a:bodyPr>
            <a:normAutofit/>
          </a:bodyPr>
          <a:lstStyle/>
          <a:p>
            <a:r>
              <a:rPr lang="de-DE" sz="5400" dirty="0"/>
              <a:t>3. Schulfähig – was heißt das?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DEF71B-90E4-404D-B750-722DA53905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67"/>
          <a:stretch/>
        </p:blipFill>
        <p:spPr bwMode="auto">
          <a:xfrm>
            <a:off x="106017" y="87660"/>
            <a:ext cx="1838193" cy="85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97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677</Words>
  <Application>Microsoft Office PowerPoint</Application>
  <PresentationFormat>Breitbild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Grundschrift</vt:lpstr>
      <vt:lpstr>Univers</vt:lpstr>
      <vt:lpstr>Wingdings</vt:lpstr>
      <vt:lpstr>Office</vt:lpstr>
      <vt:lpstr>PowerPoint-Präsentation</vt:lpstr>
      <vt:lpstr>Inhalt:</vt:lpstr>
      <vt:lpstr>1. Erich Kästner-Grundschule</vt:lpstr>
      <vt:lpstr>PowerPoint-Präsentation</vt:lpstr>
      <vt:lpstr>Überblick zur Schulpflicht</vt:lpstr>
      <vt:lpstr>PowerPoint-Präsentation</vt:lpstr>
      <vt:lpstr>PowerPoint-Präsentation</vt:lpstr>
      <vt:lpstr>PowerPoint-Präsentation</vt:lpstr>
      <vt:lpstr>3. Schulfähig – was heißt das?</vt:lpstr>
      <vt:lpstr>PowerPoint-Präsentation</vt:lpstr>
      <vt:lpstr>PowerPoint-Präsentation</vt:lpstr>
      <vt:lpstr>PowerPoint-Präsentation</vt:lpstr>
      <vt:lpstr>PowerPoint-Präsentation</vt:lpstr>
      <vt:lpstr>Wir freuen uns im kommenden Schuljahr auf Ihr Schulkind und eine gute Zusammenarbeit mit Ihnen! Vielen Dank für Ihre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Torsten Bergmühl</cp:lastModifiedBy>
  <cp:revision>142</cp:revision>
  <cp:lastPrinted>2020-02-16T16:28:59Z</cp:lastPrinted>
  <dcterms:created xsi:type="dcterms:W3CDTF">2020-02-13T16:11:49Z</dcterms:created>
  <dcterms:modified xsi:type="dcterms:W3CDTF">2024-01-15T14:08:31Z</dcterms:modified>
</cp:coreProperties>
</file>